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257E47-A577-4FAA-83E0-91A903397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0EE52F-1CA0-4F63-AEEF-E761C189E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404BC3-478C-49EF-B185-CCA38A6B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F31F73-DD77-45B4-BBAA-020BBB3B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3CB04-0788-445F-82F9-FEDD52E5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196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3DCA2-0D94-4249-9297-B323058C2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2975FC-32C1-40A6-9C5E-21F029B21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92FD11-5016-49A9-B966-B5323D791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DFFF69-A51F-4FC3-B8DE-F547EBB41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5B399A-F555-4FA2-B0C7-D0EE522E7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705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D331DB-18DC-4C05-9E8F-E057B1512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354BD5-0904-416B-9C62-1F90408BC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052BEB-346F-4411-B6CB-7F5B2F63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FA364D-40D9-425A-85E2-3DDDCC89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3DC45F-883E-4613-842A-CAB4A7991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763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82B39-7E04-497E-8B6F-DEB30940E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581BB8-8F9F-4217-9BB3-D58EE5BDD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A64C78-1E84-475A-9857-36CFED4A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FFF3C9-4955-4B4E-B019-52A80030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94B156-C303-487B-8F2E-D42F4D37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99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A769D-D942-4C82-AB2F-F214423D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9C8492-64EA-4E68-8FE0-E69D95CD4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7E65CB-8495-4AB5-83F0-CB2DF727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FC6AE3-B7FE-4732-A253-8C993CD00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EC3537-6496-412E-AAEA-76E251EB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268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EA8DF-8727-4459-857F-E58AAA7BF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9D4B1C-EFA9-42C0-B25C-CE1091650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57088F-A1A2-4F0E-AA69-C8C3995DB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F96727-2856-4C71-BD5E-F8D0E82BC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AA2A50-C764-4625-B87E-1334A53A4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F39769-6B32-41DA-B3C4-6217EC7A1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000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237B7-E068-42C8-9B1F-A2934024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D36773-A987-41BB-93D4-EE12166B2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BD3245-4D73-4959-9946-DFA797527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31B0370-0AF4-45C7-AE88-00A8BEAC3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3D7E92-1F36-4DAC-820C-1B715C4A56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00663C6-2D11-46D1-9E9B-448203E4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4A6A68-EE3C-458E-BDA8-B3F49BAC0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D77C29-439B-464D-A169-EB44F364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05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CEB48-C5DC-4544-9BA4-11CD097DE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7F1F51-1162-4FF6-8AC2-35FBCD4E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8DCF903-3A9A-496A-84F5-473DBF3B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466F88-8445-4229-B462-2B045B54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25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59313B9-F129-4A69-8DA8-DD230861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D07765-FC55-4FF9-B2CE-7FB849EB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D39E22-E204-4EF1-9241-4391B260C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009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FEB723-EB1A-4749-9E4A-ADBB58F79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067888-782F-4A61-AF9E-F8124D5D1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0BA4F4-7779-4F53-9483-2C567C3DA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649D73-EA19-4131-8F21-BECF89F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06BDAA-3517-4229-8B7B-E5A4F9BAB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BEC43-5CB2-4842-B114-2611847E5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249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7BA70-C453-449A-8D7E-BB2CB869F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9AE5F5-F9D4-4324-BEC3-1AC4C0B28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0697CF-120B-4DE4-8EFF-7CE84D288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8828D8-74AA-4BF9-8C65-DAE726394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B36C69-FB4C-486A-A486-F9EF6F1E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007FE6-991A-4426-B75E-E61F2753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396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62C9C9-274C-418C-B7AC-8AA285D66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4DE117-7FF9-4421-B535-A32A97620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B8EF9D-E3E3-429A-8007-5F894E08A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9FBD-E6A5-4A09-8F15-81DD7EF480F9}" type="datetimeFigureOut">
              <a:rPr lang="es-CL" smtClean="0"/>
              <a:t>08-04-2024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DD9C57-60EE-4A20-B136-A29DD87B5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B18733-294A-4C52-88BD-C0D9F2223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C4327-4352-431F-B9A0-E24444ABAB5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08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0A75C-CA47-49D4-B6E3-3068D65C2B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Género Dramático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4DD730A-CCBA-44C5-8AB8-B822ACB2775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8" y="474663"/>
            <a:ext cx="1410335" cy="64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31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A72AF9F-B183-4DCE-88B3-D82C837A9965}"/>
              </a:ext>
            </a:extLst>
          </p:cNvPr>
          <p:cNvSpPr/>
          <p:nvPr/>
        </p:nvSpPr>
        <p:spPr>
          <a:xfrm>
            <a:off x="1144745" y="1661276"/>
            <a:ext cx="7999255" cy="2806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Genero Dramático: Se caracteriza por presentar conflictos humanos, se presentan a través de diálogos, siempre está presente el conflicto.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00AE491-C37F-434C-8C8A-B0F53689C1C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8" y="474663"/>
            <a:ext cx="1410335" cy="64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752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CC05AF4-9A25-4982-8925-BFA5B4F55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45" t="31598" r="25902" b="26564"/>
          <a:stretch/>
        </p:blipFill>
        <p:spPr>
          <a:xfrm>
            <a:off x="1684543" y="1333209"/>
            <a:ext cx="8501640" cy="4460317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ACA6384-27EE-411B-816E-01502EC93CF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8" y="474663"/>
            <a:ext cx="1410335" cy="64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478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39D68DD-B137-4D58-BB50-C6C46398D435}"/>
              </a:ext>
            </a:extLst>
          </p:cNvPr>
          <p:cNvSpPr/>
          <p:nvPr/>
        </p:nvSpPr>
        <p:spPr>
          <a:xfrm>
            <a:off x="1060983" y="1354149"/>
            <a:ext cx="83482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I.- Observe el siguiente video y responda las preguntas presentadas a continuación.</a:t>
            </a:r>
          </a:p>
          <a:p>
            <a:endParaRPr lang="es-CL" dirty="0"/>
          </a:p>
          <a:p>
            <a:r>
              <a:rPr lang="es-CL" dirty="0"/>
              <a:t>https://www.youtube.com/watch?v=mmRGHT8199w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1.- ¿ Cuál es la función principal del Dramaturgo?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2.-¿Cuál es el eje principal de la obra dramática.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3.- ¿Cuál es el origen del teatro?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4.- Explica las 3 formas dramáticas.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2DDA133-180C-49A0-B68E-370A9C2CE16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8" y="474663"/>
            <a:ext cx="1410335" cy="647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754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93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Género Dramático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Género Dramático</dc:title>
  <dc:creator>karla cortes</dc:creator>
  <cp:lastModifiedBy>karla cortes</cp:lastModifiedBy>
  <cp:revision>6</cp:revision>
  <dcterms:created xsi:type="dcterms:W3CDTF">2024-04-08T14:47:39Z</dcterms:created>
  <dcterms:modified xsi:type="dcterms:W3CDTF">2024-04-08T15:29:07Z</dcterms:modified>
</cp:coreProperties>
</file>