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-3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raciela Cabezas" userId="eb35bad95e929283" providerId="LiveId" clId="{71B61041-ECE0-4134-85D8-9044E9375D69}"/>
    <pc:docChg chg="modSld">
      <pc:chgData name="Maria Graciela Cabezas" userId="eb35bad95e929283" providerId="LiveId" clId="{71B61041-ECE0-4134-85D8-9044E9375D69}" dt="2023-04-24T16:38:00.957" v="0" actId="20577"/>
      <pc:docMkLst>
        <pc:docMk/>
      </pc:docMkLst>
      <pc:sldChg chg="modNotesTx">
        <pc:chgData name="Maria Graciela Cabezas" userId="eb35bad95e929283" providerId="LiveId" clId="{71B61041-ECE0-4134-85D8-9044E9375D69}" dt="2023-04-24T16:38:00.957" v="0" actId="20577"/>
        <pc:sldMkLst>
          <pc:docMk/>
          <pc:sldMk cId="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150DA-45F4-4191-878C-99B13DDDC418}" type="datetimeFigureOut">
              <a:rPr lang="es-CL" smtClean="0"/>
              <a:t>24-04-2023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137B3-7735-48B9-88D8-E7738E528B1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160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137B3-7735-48B9-88D8-E7738E528B17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071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400" y="255841"/>
            <a:ext cx="7995198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698912"/>
            <a:ext cx="8072119" cy="345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huVPSc9X61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97881" y="5875244"/>
            <a:ext cx="1372235" cy="80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latin typeface="Calibri"/>
                <a:cs typeface="Calibri"/>
              </a:rPr>
              <a:t>Unidad</a:t>
            </a:r>
            <a:r>
              <a:rPr sz="2900" spc="-12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4</a:t>
            </a:r>
            <a:endParaRPr sz="29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30"/>
              </a:spcBef>
            </a:pPr>
            <a:r>
              <a:rPr sz="2200" b="1" spc="-5" dirty="0">
                <a:latin typeface="Calibri"/>
                <a:cs typeface="Calibri"/>
              </a:rPr>
              <a:t>Clase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1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0331" y="1869948"/>
            <a:ext cx="8145780" cy="753110"/>
            <a:chOff x="370331" y="1869948"/>
            <a:chExt cx="8145780" cy="7531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331" y="1869948"/>
              <a:ext cx="8145779" cy="7528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995" y="1972132"/>
              <a:ext cx="7941932" cy="5484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5181" y="2272170"/>
              <a:ext cx="178358" cy="16280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94358" y="2065846"/>
              <a:ext cx="6605270" cy="360680"/>
            </a:xfrm>
            <a:custGeom>
              <a:avLst/>
              <a:gdLst/>
              <a:ahLst/>
              <a:cxnLst/>
              <a:rect l="l" t="t" r="r" b="b"/>
              <a:pathLst>
                <a:path w="6605270" h="360680">
                  <a:moveTo>
                    <a:pt x="5920968" y="16789"/>
                  </a:moveTo>
                  <a:lnTo>
                    <a:pt x="5846064" y="241884"/>
                  </a:lnTo>
                  <a:lnTo>
                    <a:pt x="5996279" y="241884"/>
                  </a:lnTo>
                  <a:lnTo>
                    <a:pt x="5921375" y="16789"/>
                  </a:lnTo>
                  <a:lnTo>
                    <a:pt x="5920968" y="16789"/>
                  </a:lnTo>
                  <a:close/>
                </a:path>
                <a:path w="6605270" h="360680">
                  <a:moveTo>
                    <a:pt x="74904" y="16789"/>
                  </a:moveTo>
                  <a:lnTo>
                    <a:pt x="0" y="241884"/>
                  </a:lnTo>
                  <a:lnTo>
                    <a:pt x="150215" y="241884"/>
                  </a:lnTo>
                  <a:lnTo>
                    <a:pt x="75310" y="16789"/>
                  </a:lnTo>
                  <a:lnTo>
                    <a:pt x="74904" y="16789"/>
                  </a:lnTo>
                  <a:close/>
                </a:path>
                <a:path w="6605270" h="360680">
                  <a:moveTo>
                    <a:pt x="6383477" y="0"/>
                  </a:moveTo>
                  <a:lnTo>
                    <a:pt x="6383477" y="360172"/>
                  </a:lnTo>
                  <a:lnTo>
                    <a:pt x="6439547" y="360172"/>
                  </a:lnTo>
                  <a:lnTo>
                    <a:pt x="6480267" y="357304"/>
                  </a:lnTo>
                  <a:lnTo>
                    <a:pt x="6528551" y="342248"/>
                  </a:lnTo>
                  <a:lnTo>
                    <a:pt x="6564579" y="314121"/>
                  </a:lnTo>
                  <a:lnTo>
                    <a:pt x="6589217" y="273104"/>
                  </a:lnTo>
                  <a:lnTo>
                    <a:pt x="6602390" y="219376"/>
                  </a:lnTo>
                  <a:lnTo>
                    <a:pt x="6604901" y="176402"/>
                  </a:lnTo>
                  <a:lnTo>
                    <a:pt x="6604349" y="157912"/>
                  </a:lnTo>
                  <a:lnTo>
                    <a:pt x="6596100" y="106413"/>
                  </a:lnTo>
                  <a:lnTo>
                    <a:pt x="6576914" y="62748"/>
                  </a:lnTo>
                  <a:lnTo>
                    <a:pt x="6545649" y="29216"/>
                  </a:lnTo>
                  <a:lnTo>
                    <a:pt x="6501488" y="7490"/>
                  </a:lnTo>
                  <a:lnTo>
                    <a:pt x="6461483" y="833"/>
                  </a:lnTo>
                  <a:lnTo>
                    <a:pt x="6437909" y="0"/>
                  </a:lnTo>
                  <a:lnTo>
                    <a:pt x="6383477" y="0"/>
                  </a:lnTo>
                  <a:close/>
                </a:path>
                <a:path w="6605270" h="360680">
                  <a:moveTo>
                    <a:pt x="3344621" y="0"/>
                  </a:moveTo>
                  <a:lnTo>
                    <a:pt x="3344621" y="360172"/>
                  </a:lnTo>
                  <a:lnTo>
                    <a:pt x="3400691" y="360172"/>
                  </a:lnTo>
                  <a:lnTo>
                    <a:pt x="3441411" y="357304"/>
                  </a:lnTo>
                  <a:lnTo>
                    <a:pt x="3489695" y="342248"/>
                  </a:lnTo>
                  <a:lnTo>
                    <a:pt x="3525723" y="314121"/>
                  </a:lnTo>
                  <a:lnTo>
                    <a:pt x="3550361" y="273104"/>
                  </a:lnTo>
                  <a:lnTo>
                    <a:pt x="3563527" y="219376"/>
                  </a:lnTo>
                  <a:lnTo>
                    <a:pt x="3566033" y="176402"/>
                  </a:lnTo>
                  <a:lnTo>
                    <a:pt x="3565483" y="157912"/>
                  </a:lnTo>
                  <a:lnTo>
                    <a:pt x="3557244" y="106413"/>
                  </a:lnTo>
                  <a:lnTo>
                    <a:pt x="3538058" y="62748"/>
                  </a:lnTo>
                  <a:lnTo>
                    <a:pt x="3506793" y="29216"/>
                  </a:lnTo>
                  <a:lnTo>
                    <a:pt x="3462632" y="7490"/>
                  </a:lnTo>
                  <a:lnTo>
                    <a:pt x="3422627" y="833"/>
                  </a:lnTo>
                  <a:lnTo>
                    <a:pt x="3399053" y="0"/>
                  </a:lnTo>
                  <a:lnTo>
                    <a:pt x="3344621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5181" y="2056067"/>
              <a:ext cx="150939" cy="1497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1982" y="1972133"/>
              <a:ext cx="7941945" cy="548640"/>
            </a:xfrm>
            <a:custGeom>
              <a:avLst/>
              <a:gdLst/>
              <a:ahLst/>
              <a:cxnLst/>
              <a:rect l="l" t="t" r="r" b="b"/>
              <a:pathLst>
                <a:path w="7941945" h="548639">
                  <a:moveTo>
                    <a:pt x="7692694" y="88392"/>
                  </a:moveTo>
                  <a:lnTo>
                    <a:pt x="7640516" y="96803"/>
                  </a:lnTo>
                  <a:lnTo>
                    <a:pt x="7602350" y="120781"/>
                  </a:lnTo>
                  <a:lnTo>
                    <a:pt x="7575834" y="156247"/>
                  </a:lnTo>
                  <a:lnTo>
                    <a:pt x="7560297" y="201561"/>
                  </a:lnTo>
                  <a:lnTo>
                    <a:pt x="7553964" y="253782"/>
                  </a:lnTo>
                  <a:lnTo>
                    <a:pt x="7553540" y="272161"/>
                  </a:lnTo>
                  <a:lnTo>
                    <a:pt x="7553950" y="293306"/>
                  </a:lnTo>
                  <a:lnTo>
                    <a:pt x="7557227" y="332288"/>
                  </a:lnTo>
                  <a:lnTo>
                    <a:pt x="7568895" y="382208"/>
                  </a:lnTo>
                  <a:lnTo>
                    <a:pt x="7590636" y="420819"/>
                  </a:lnTo>
                  <a:lnTo>
                    <a:pt x="7623936" y="446722"/>
                  </a:lnTo>
                  <a:lnTo>
                    <a:pt x="7670830" y="458807"/>
                  </a:lnTo>
                  <a:lnTo>
                    <a:pt x="7689837" y="459613"/>
                  </a:lnTo>
                  <a:lnTo>
                    <a:pt x="7708868" y="458691"/>
                  </a:lnTo>
                  <a:lnTo>
                    <a:pt x="7756131" y="444881"/>
                  </a:lnTo>
                  <a:lnTo>
                    <a:pt x="7790285" y="416795"/>
                  </a:lnTo>
                  <a:lnTo>
                    <a:pt x="7813076" y="377297"/>
                  </a:lnTo>
                  <a:lnTo>
                    <a:pt x="7825187" y="328475"/>
                  </a:lnTo>
                  <a:lnTo>
                    <a:pt x="7828991" y="273799"/>
                  </a:lnTo>
                  <a:lnTo>
                    <a:pt x="7828581" y="253401"/>
                  </a:lnTo>
                  <a:lnTo>
                    <a:pt x="7825305" y="215440"/>
                  </a:lnTo>
                  <a:lnTo>
                    <a:pt x="7813587" y="166160"/>
                  </a:lnTo>
                  <a:lnTo>
                    <a:pt x="7791607" y="127867"/>
                  </a:lnTo>
                  <a:lnTo>
                    <a:pt x="7758188" y="101701"/>
                  </a:lnTo>
                  <a:lnTo>
                    <a:pt x="7711525" y="89225"/>
                  </a:lnTo>
                  <a:lnTo>
                    <a:pt x="7692694" y="88392"/>
                  </a:lnTo>
                  <a:close/>
                </a:path>
                <a:path w="7941945" h="548639">
                  <a:moveTo>
                    <a:pt x="2820466" y="88392"/>
                  </a:moveTo>
                  <a:lnTo>
                    <a:pt x="2768288" y="96803"/>
                  </a:lnTo>
                  <a:lnTo>
                    <a:pt x="2730122" y="120781"/>
                  </a:lnTo>
                  <a:lnTo>
                    <a:pt x="2703606" y="156247"/>
                  </a:lnTo>
                  <a:lnTo>
                    <a:pt x="2688069" y="201561"/>
                  </a:lnTo>
                  <a:lnTo>
                    <a:pt x="2681736" y="253782"/>
                  </a:lnTo>
                  <a:lnTo>
                    <a:pt x="2681312" y="272161"/>
                  </a:lnTo>
                  <a:lnTo>
                    <a:pt x="2681722" y="293306"/>
                  </a:lnTo>
                  <a:lnTo>
                    <a:pt x="2684999" y="332288"/>
                  </a:lnTo>
                  <a:lnTo>
                    <a:pt x="2696667" y="382208"/>
                  </a:lnTo>
                  <a:lnTo>
                    <a:pt x="2718403" y="420819"/>
                  </a:lnTo>
                  <a:lnTo>
                    <a:pt x="2751709" y="446722"/>
                  </a:lnTo>
                  <a:lnTo>
                    <a:pt x="2798602" y="458807"/>
                  </a:lnTo>
                  <a:lnTo>
                    <a:pt x="2817609" y="459613"/>
                  </a:lnTo>
                  <a:lnTo>
                    <a:pt x="2836640" y="458691"/>
                  </a:lnTo>
                  <a:lnTo>
                    <a:pt x="2883903" y="444881"/>
                  </a:lnTo>
                  <a:lnTo>
                    <a:pt x="2918057" y="416795"/>
                  </a:lnTo>
                  <a:lnTo>
                    <a:pt x="2940848" y="377297"/>
                  </a:lnTo>
                  <a:lnTo>
                    <a:pt x="2952959" y="328475"/>
                  </a:lnTo>
                  <a:lnTo>
                    <a:pt x="2956763" y="273799"/>
                  </a:lnTo>
                  <a:lnTo>
                    <a:pt x="2956353" y="253401"/>
                  </a:lnTo>
                  <a:lnTo>
                    <a:pt x="2953077" y="215440"/>
                  </a:lnTo>
                  <a:lnTo>
                    <a:pt x="2941359" y="166160"/>
                  </a:lnTo>
                  <a:lnTo>
                    <a:pt x="2919379" y="127867"/>
                  </a:lnTo>
                  <a:lnTo>
                    <a:pt x="2885960" y="101701"/>
                  </a:lnTo>
                  <a:lnTo>
                    <a:pt x="2839297" y="89225"/>
                  </a:lnTo>
                  <a:lnTo>
                    <a:pt x="2820466" y="88392"/>
                  </a:lnTo>
                  <a:close/>
                </a:path>
                <a:path w="7941945" h="548639">
                  <a:moveTo>
                    <a:pt x="6930542" y="9410"/>
                  </a:moveTo>
                  <a:lnTo>
                    <a:pt x="7066419" y="9410"/>
                  </a:lnTo>
                  <a:lnTo>
                    <a:pt x="7100481" y="10446"/>
                  </a:lnTo>
                  <a:lnTo>
                    <a:pt x="7160545" y="18733"/>
                  </a:lnTo>
                  <a:lnTo>
                    <a:pt x="7210237" y="35268"/>
                  </a:lnTo>
                  <a:lnTo>
                    <a:pt x="7251780" y="59824"/>
                  </a:lnTo>
                  <a:lnTo>
                    <a:pt x="7285502" y="92323"/>
                  </a:lnTo>
                  <a:lnTo>
                    <a:pt x="7311185" y="132537"/>
                  </a:lnTo>
                  <a:lnTo>
                    <a:pt x="7328692" y="180408"/>
                  </a:lnTo>
                  <a:lnTo>
                    <a:pt x="7337493" y="235862"/>
                  </a:lnTo>
                  <a:lnTo>
                    <a:pt x="7338593" y="266433"/>
                  </a:lnTo>
                  <a:lnTo>
                    <a:pt x="7337404" y="301540"/>
                  </a:lnTo>
                  <a:lnTo>
                    <a:pt x="7327893" y="363852"/>
                  </a:lnTo>
                  <a:lnTo>
                    <a:pt x="7309015" y="415756"/>
                  </a:lnTo>
                  <a:lnTo>
                    <a:pt x="7281689" y="458014"/>
                  </a:lnTo>
                  <a:lnTo>
                    <a:pt x="7246158" y="490862"/>
                  </a:lnTo>
                  <a:lnTo>
                    <a:pt x="7202877" y="514903"/>
                  </a:lnTo>
                  <a:lnTo>
                    <a:pt x="7151670" y="530376"/>
                  </a:lnTo>
                  <a:lnTo>
                    <a:pt x="7090996" y="538053"/>
                  </a:lnTo>
                  <a:lnTo>
                    <a:pt x="7057009" y="539013"/>
                  </a:lnTo>
                  <a:lnTo>
                    <a:pt x="6930542" y="539013"/>
                  </a:lnTo>
                  <a:lnTo>
                    <a:pt x="6921538" y="539013"/>
                  </a:lnTo>
                  <a:lnTo>
                    <a:pt x="6898627" y="505040"/>
                  </a:lnTo>
                  <a:lnTo>
                    <a:pt x="6898627" y="43383"/>
                  </a:lnTo>
                  <a:lnTo>
                    <a:pt x="6921538" y="9410"/>
                  </a:lnTo>
                  <a:lnTo>
                    <a:pt x="6930542" y="9410"/>
                  </a:lnTo>
                  <a:close/>
                </a:path>
                <a:path w="7941945" h="548639">
                  <a:moveTo>
                    <a:pt x="5929096" y="9410"/>
                  </a:moveTo>
                  <a:lnTo>
                    <a:pt x="6302362" y="9410"/>
                  </a:lnTo>
                  <a:lnTo>
                    <a:pt x="6304813" y="9410"/>
                  </a:lnTo>
                  <a:lnTo>
                    <a:pt x="6307061" y="10160"/>
                  </a:lnTo>
                  <a:lnTo>
                    <a:pt x="6309106" y="11658"/>
                  </a:lnTo>
                  <a:lnTo>
                    <a:pt x="6311163" y="13157"/>
                  </a:lnTo>
                  <a:lnTo>
                    <a:pt x="6312865" y="15621"/>
                  </a:lnTo>
                  <a:lnTo>
                    <a:pt x="6314224" y="19024"/>
                  </a:lnTo>
                  <a:lnTo>
                    <a:pt x="6315595" y="22440"/>
                  </a:lnTo>
                  <a:lnTo>
                    <a:pt x="6316611" y="27000"/>
                  </a:lnTo>
                  <a:lnTo>
                    <a:pt x="6317297" y="32740"/>
                  </a:lnTo>
                  <a:lnTo>
                    <a:pt x="6317983" y="38468"/>
                  </a:lnTo>
                  <a:lnTo>
                    <a:pt x="6318326" y="45427"/>
                  </a:lnTo>
                  <a:lnTo>
                    <a:pt x="6318326" y="53606"/>
                  </a:lnTo>
                  <a:lnTo>
                    <a:pt x="6318326" y="61518"/>
                  </a:lnTo>
                  <a:lnTo>
                    <a:pt x="6317983" y="68275"/>
                  </a:lnTo>
                  <a:lnTo>
                    <a:pt x="6317297" y="73863"/>
                  </a:lnTo>
                  <a:lnTo>
                    <a:pt x="6316611" y="79463"/>
                  </a:lnTo>
                  <a:lnTo>
                    <a:pt x="6315595" y="83959"/>
                  </a:lnTo>
                  <a:lnTo>
                    <a:pt x="6314224" y="87376"/>
                  </a:lnTo>
                  <a:lnTo>
                    <a:pt x="6312865" y="90779"/>
                  </a:lnTo>
                  <a:lnTo>
                    <a:pt x="6311163" y="93306"/>
                  </a:lnTo>
                  <a:lnTo>
                    <a:pt x="6309106" y="94945"/>
                  </a:lnTo>
                  <a:lnTo>
                    <a:pt x="6307061" y="96583"/>
                  </a:lnTo>
                  <a:lnTo>
                    <a:pt x="6304813" y="97396"/>
                  </a:lnTo>
                  <a:lnTo>
                    <a:pt x="6302362" y="97396"/>
                  </a:lnTo>
                  <a:lnTo>
                    <a:pt x="6169748" y="97396"/>
                  </a:lnTo>
                  <a:lnTo>
                    <a:pt x="6169748" y="524281"/>
                  </a:lnTo>
                  <a:lnTo>
                    <a:pt x="6169748" y="527011"/>
                  </a:lnTo>
                  <a:lnTo>
                    <a:pt x="6168872" y="529463"/>
                  </a:lnTo>
                  <a:lnTo>
                    <a:pt x="6130002" y="541159"/>
                  </a:lnTo>
                  <a:lnTo>
                    <a:pt x="6115723" y="541464"/>
                  </a:lnTo>
                  <a:lnTo>
                    <a:pt x="6108269" y="541388"/>
                  </a:lnTo>
                  <a:lnTo>
                    <a:pt x="6069076" y="535597"/>
                  </a:lnTo>
                  <a:lnTo>
                    <a:pt x="6061710" y="527011"/>
                  </a:lnTo>
                  <a:lnTo>
                    <a:pt x="6061710" y="524281"/>
                  </a:lnTo>
                  <a:lnTo>
                    <a:pt x="6061710" y="97396"/>
                  </a:lnTo>
                  <a:lnTo>
                    <a:pt x="5929096" y="97396"/>
                  </a:lnTo>
                  <a:lnTo>
                    <a:pt x="5926366" y="97396"/>
                  </a:lnTo>
                  <a:lnTo>
                    <a:pt x="5924054" y="96583"/>
                  </a:lnTo>
                  <a:lnTo>
                    <a:pt x="5922137" y="94945"/>
                  </a:lnTo>
                  <a:lnTo>
                    <a:pt x="5920232" y="93306"/>
                  </a:lnTo>
                  <a:lnTo>
                    <a:pt x="5918593" y="90779"/>
                  </a:lnTo>
                  <a:lnTo>
                    <a:pt x="5917234" y="87376"/>
                  </a:lnTo>
                  <a:lnTo>
                    <a:pt x="5915863" y="83959"/>
                  </a:lnTo>
                  <a:lnTo>
                    <a:pt x="5914847" y="79463"/>
                  </a:lnTo>
                  <a:lnTo>
                    <a:pt x="5914161" y="73863"/>
                  </a:lnTo>
                  <a:lnTo>
                    <a:pt x="5913475" y="68275"/>
                  </a:lnTo>
                  <a:lnTo>
                    <a:pt x="5913132" y="61518"/>
                  </a:lnTo>
                  <a:lnTo>
                    <a:pt x="5913132" y="53606"/>
                  </a:lnTo>
                  <a:lnTo>
                    <a:pt x="5913132" y="45427"/>
                  </a:lnTo>
                  <a:lnTo>
                    <a:pt x="5913475" y="38468"/>
                  </a:lnTo>
                  <a:lnTo>
                    <a:pt x="5914161" y="32740"/>
                  </a:lnTo>
                  <a:lnTo>
                    <a:pt x="5914847" y="27000"/>
                  </a:lnTo>
                  <a:lnTo>
                    <a:pt x="5915863" y="22440"/>
                  </a:lnTo>
                  <a:lnTo>
                    <a:pt x="5917234" y="19024"/>
                  </a:lnTo>
                  <a:lnTo>
                    <a:pt x="5918593" y="15621"/>
                  </a:lnTo>
                  <a:lnTo>
                    <a:pt x="5920232" y="13157"/>
                  </a:lnTo>
                  <a:lnTo>
                    <a:pt x="5922137" y="11658"/>
                  </a:lnTo>
                  <a:lnTo>
                    <a:pt x="5924054" y="10160"/>
                  </a:lnTo>
                  <a:lnTo>
                    <a:pt x="5926366" y="9410"/>
                  </a:lnTo>
                  <a:lnTo>
                    <a:pt x="5929096" y="9410"/>
                  </a:lnTo>
                  <a:close/>
                </a:path>
                <a:path w="7941945" h="548639">
                  <a:moveTo>
                    <a:pt x="5132222" y="9410"/>
                  </a:moveTo>
                  <a:lnTo>
                    <a:pt x="5396623" y="9410"/>
                  </a:lnTo>
                  <a:lnTo>
                    <a:pt x="5399074" y="9410"/>
                  </a:lnTo>
                  <a:lnTo>
                    <a:pt x="5401259" y="10083"/>
                  </a:lnTo>
                  <a:lnTo>
                    <a:pt x="5403164" y="11455"/>
                  </a:lnTo>
                  <a:lnTo>
                    <a:pt x="5405081" y="12814"/>
                  </a:lnTo>
                  <a:lnTo>
                    <a:pt x="5406707" y="15201"/>
                  </a:lnTo>
                  <a:lnTo>
                    <a:pt x="5412168" y="43789"/>
                  </a:lnTo>
                  <a:lnTo>
                    <a:pt x="5412168" y="51968"/>
                  </a:lnTo>
                  <a:lnTo>
                    <a:pt x="5412168" y="59613"/>
                  </a:lnTo>
                  <a:lnTo>
                    <a:pt x="5403164" y="91465"/>
                  </a:lnTo>
                  <a:lnTo>
                    <a:pt x="5401259" y="92964"/>
                  </a:lnTo>
                  <a:lnTo>
                    <a:pt x="5399074" y="93713"/>
                  </a:lnTo>
                  <a:lnTo>
                    <a:pt x="5396623" y="93713"/>
                  </a:lnTo>
                  <a:lnTo>
                    <a:pt x="5207533" y="93713"/>
                  </a:lnTo>
                  <a:lnTo>
                    <a:pt x="5207533" y="223050"/>
                  </a:lnTo>
                  <a:lnTo>
                    <a:pt x="5367553" y="223050"/>
                  </a:lnTo>
                  <a:lnTo>
                    <a:pt x="5370017" y="223050"/>
                  </a:lnTo>
                  <a:lnTo>
                    <a:pt x="5379427" y="232257"/>
                  </a:lnTo>
                  <a:lnTo>
                    <a:pt x="5380786" y="235394"/>
                  </a:lnTo>
                  <a:lnTo>
                    <a:pt x="5381815" y="239623"/>
                  </a:lnTo>
                  <a:lnTo>
                    <a:pt x="5382501" y="244944"/>
                  </a:lnTo>
                  <a:lnTo>
                    <a:pt x="5383174" y="250266"/>
                  </a:lnTo>
                  <a:lnTo>
                    <a:pt x="5383517" y="256743"/>
                  </a:lnTo>
                  <a:lnTo>
                    <a:pt x="5383517" y="264388"/>
                  </a:lnTo>
                  <a:lnTo>
                    <a:pt x="5383517" y="272300"/>
                  </a:lnTo>
                  <a:lnTo>
                    <a:pt x="5379427" y="296519"/>
                  </a:lnTo>
                  <a:lnTo>
                    <a:pt x="5378069" y="299656"/>
                  </a:lnTo>
                  <a:lnTo>
                    <a:pt x="5376354" y="301904"/>
                  </a:lnTo>
                  <a:lnTo>
                    <a:pt x="5374309" y="303263"/>
                  </a:lnTo>
                  <a:lnTo>
                    <a:pt x="5372265" y="304634"/>
                  </a:lnTo>
                  <a:lnTo>
                    <a:pt x="5370017" y="305320"/>
                  </a:lnTo>
                  <a:lnTo>
                    <a:pt x="5367553" y="305320"/>
                  </a:lnTo>
                  <a:lnTo>
                    <a:pt x="5207533" y="305320"/>
                  </a:lnTo>
                  <a:lnTo>
                    <a:pt x="5207533" y="454698"/>
                  </a:lnTo>
                  <a:lnTo>
                    <a:pt x="5398249" y="454698"/>
                  </a:lnTo>
                  <a:lnTo>
                    <a:pt x="5400713" y="454698"/>
                  </a:lnTo>
                  <a:lnTo>
                    <a:pt x="5414213" y="488950"/>
                  </a:lnTo>
                  <a:lnTo>
                    <a:pt x="5414213" y="496862"/>
                  </a:lnTo>
                  <a:lnTo>
                    <a:pt x="5414213" y="504774"/>
                  </a:lnTo>
                  <a:lnTo>
                    <a:pt x="5405005" y="536765"/>
                  </a:lnTo>
                  <a:lnTo>
                    <a:pt x="5402961" y="538264"/>
                  </a:lnTo>
                  <a:lnTo>
                    <a:pt x="5400713" y="539013"/>
                  </a:lnTo>
                  <a:lnTo>
                    <a:pt x="5398249" y="539013"/>
                  </a:lnTo>
                  <a:lnTo>
                    <a:pt x="5132222" y="539013"/>
                  </a:lnTo>
                  <a:lnTo>
                    <a:pt x="5123218" y="539013"/>
                  </a:lnTo>
                  <a:lnTo>
                    <a:pt x="5115648" y="536346"/>
                  </a:lnTo>
                  <a:lnTo>
                    <a:pt x="5100307" y="505040"/>
                  </a:lnTo>
                  <a:lnTo>
                    <a:pt x="5100307" y="43383"/>
                  </a:lnTo>
                  <a:lnTo>
                    <a:pt x="5123218" y="9410"/>
                  </a:lnTo>
                  <a:lnTo>
                    <a:pt x="5132222" y="9410"/>
                  </a:lnTo>
                  <a:close/>
                </a:path>
                <a:path w="7941945" h="548639">
                  <a:moveTo>
                    <a:pt x="4458614" y="9410"/>
                  </a:moveTo>
                  <a:lnTo>
                    <a:pt x="4723015" y="9410"/>
                  </a:lnTo>
                  <a:lnTo>
                    <a:pt x="4725466" y="9410"/>
                  </a:lnTo>
                  <a:lnTo>
                    <a:pt x="4727651" y="10083"/>
                  </a:lnTo>
                  <a:lnTo>
                    <a:pt x="4729556" y="11455"/>
                  </a:lnTo>
                  <a:lnTo>
                    <a:pt x="4731473" y="12814"/>
                  </a:lnTo>
                  <a:lnTo>
                    <a:pt x="4733112" y="15201"/>
                  </a:lnTo>
                  <a:lnTo>
                    <a:pt x="4734471" y="18618"/>
                  </a:lnTo>
                  <a:lnTo>
                    <a:pt x="4735830" y="22021"/>
                  </a:lnTo>
                  <a:lnTo>
                    <a:pt x="4736858" y="26390"/>
                  </a:lnTo>
                  <a:lnTo>
                    <a:pt x="4737544" y="31711"/>
                  </a:lnTo>
                  <a:lnTo>
                    <a:pt x="4738217" y="37033"/>
                  </a:lnTo>
                  <a:lnTo>
                    <a:pt x="4738560" y="43789"/>
                  </a:lnTo>
                  <a:lnTo>
                    <a:pt x="4738560" y="51968"/>
                  </a:lnTo>
                  <a:lnTo>
                    <a:pt x="4738560" y="59613"/>
                  </a:lnTo>
                  <a:lnTo>
                    <a:pt x="4729556" y="91465"/>
                  </a:lnTo>
                  <a:lnTo>
                    <a:pt x="4727651" y="92964"/>
                  </a:lnTo>
                  <a:lnTo>
                    <a:pt x="4725466" y="93713"/>
                  </a:lnTo>
                  <a:lnTo>
                    <a:pt x="4723015" y="93713"/>
                  </a:lnTo>
                  <a:lnTo>
                    <a:pt x="4533925" y="93713"/>
                  </a:lnTo>
                  <a:lnTo>
                    <a:pt x="4533925" y="223050"/>
                  </a:lnTo>
                  <a:lnTo>
                    <a:pt x="4693945" y="223050"/>
                  </a:lnTo>
                  <a:lnTo>
                    <a:pt x="4696409" y="223050"/>
                  </a:lnTo>
                  <a:lnTo>
                    <a:pt x="4709909" y="256743"/>
                  </a:lnTo>
                  <a:lnTo>
                    <a:pt x="4709909" y="264388"/>
                  </a:lnTo>
                  <a:lnTo>
                    <a:pt x="4709909" y="272300"/>
                  </a:lnTo>
                  <a:lnTo>
                    <a:pt x="4700701" y="303263"/>
                  </a:lnTo>
                  <a:lnTo>
                    <a:pt x="4698657" y="304634"/>
                  </a:lnTo>
                  <a:lnTo>
                    <a:pt x="4696409" y="305320"/>
                  </a:lnTo>
                  <a:lnTo>
                    <a:pt x="4693945" y="305320"/>
                  </a:lnTo>
                  <a:lnTo>
                    <a:pt x="4533925" y="305320"/>
                  </a:lnTo>
                  <a:lnTo>
                    <a:pt x="4533925" y="454698"/>
                  </a:lnTo>
                  <a:lnTo>
                    <a:pt x="4724654" y="454698"/>
                  </a:lnTo>
                  <a:lnTo>
                    <a:pt x="4727105" y="454698"/>
                  </a:lnTo>
                  <a:lnTo>
                    <a:pt x="4740605" y="488950"/>
                  </a:lnTo>
                  <a:lnTo>
                    <a:pt x="4740605" y="496862"/>
                  </a:lnTo>
                  <a:lnTo>
                    <a:pt x="4740605" y="504774"/>
                  </a:lnTo>
                  <a:lnTo>
                    <a:pt x="4727105" y="539013"/>
                  </a:lnTo>
                  <a:lnTo>
                    <a:pt x="4724654" y="539013"/>
                  </a:lnTo>
                  <a:lnTo>
                    <a:pt x="4458614" y="539013"/>
                  </a:lnTo>
                  <a:lnTo>
                    <a:pt x="4449610" y="539013"/>
                  </a:lnTo>
                  <a:lnTo>
                    <a:pt x="4442040" y="536346"/>
                  </a:lnTo>
                  <a:lnTo>
                    <a:pt x="4426699" y="505040"/>
                  </a:lnTo>
                  <a:lnTo>
                    <a:pt x="4426699" y="43383"/>
                  </a:lnTo>
                  <a:lnTo>
                    <a:pt x="4449610" y="9410"/>
                  </a:lnTo>
                  <a:lnTo>
                    <a:pt x="4458614" y="9410"/>
                  </a:lnTo>
                  <a:close/>
                </a:path>
                <a:path w="7941945" h="548639">
                  <a:moveTo>
                    <a:pt x="3891686" y="9410"/>
                  </a:moveTo>
                  <a:lnTo>
                    <a:pt x="4027563" y="9410"/>
                  </a:lnTo>
                  <a:lnTo>
                    <a:pt x="4061625" y="10446"/>
                  </a:lnTo>
                  <a:lnTo>
                    <a:pt x="4121689" y="18733"/>
                  </a:lnTo>
                  <a:lnTo>
                    <a:pt x="4171379" y="35268"/>
                  </a:lnTo>
                  <a:lnTo>
                    <a:pt x="4212919" y="59824"/>
                  </a:lnTo>
                  <a:lnTo>
                    <a:pt x="4246646" y="92323"/>
                  </a:lnTo>
                  <a:lnTo>
                    <a:pt x="4272329" y="132537"/>
                  </a:lnTo>
                  <a:lnTo>
                    <a:pt x="4289836" y="180408"/>
                  </a:lnTo>
                  <a:lnTo>
                    <a:pt x="4298637" y="235862"/>
                  </a:lnTo>
                  <a:lnTo>
                    <a:pt x="4299737" y="266433"/>
                  </a:lnTo>
                  <a:lnTo>
                    <a:pt x="4298548" y="301540"/>
                  </a:lnTo>
                  <a:lnTo>
                    <a:pt x="4289037" y="363852"/>
                  </a:lnTo>
                  <a:lnTo>
                    <a:pt x="4270159" y="415756"/>
                  </a:lnTo>
                  <a:lnTo>
                    <a:pt x="4242833" y="458014"/>
                  </a:lnTo>
                  <a:lnTo>
                    <a:pt x="4207302" y="490862"/>
                  </a:lnTo>
                  <a:lnTo>
                    <a:pt x="4164021" y="514903"/>
                  </a:lnTo>
                  <a:lnTo>
                    <a:pt x="4112814" y="530376"/>
                  </a:lnTo>
                  <a:lnTo>
                    <a:pt x="4052140" y="538053"/>
                  </a:lnTo>
                  <a:lnTo>
                    <a:pt x="4018153" y="539013"/>
                  </a:lnTo>
                  <a:lnTo>
                    <a:pt x="3891686" y="539013"/>
                  </a:lnTo>
                  <a:lnTo>
                    <a:pt x="3882682" y="539013"/>
                  </a:lnTo>
                  <a:lnTo>
                    <a:pt x="3859771" y="505040"/>
                  </a:lnTo>
                  <a:lnTo>
                    <a:pt x="3859771" y="43383"/>
                  </a:lnTo>
                  <a:lnTo>
                    <a:pt x="3882682" y="9410"/>
                  </a:lnTo>
                  <a:lnTo>
                    <a:pt x="3891686" y="9410"/>
                  </a:lnTo>
                  <a:close/>
                </a:path>
                <a:path w="7941945" h="548639">
                  <a:moveTo>
                    <a:pt x="1855622" y="9410"/>
                  </a:moveTo>
                  <a:lnTo>
                    <a:pt x="1988642" y="9410"/>
                  </a:lnTo>
                  <a:lnTo>
                    <a:pt x="2012056" y="9922"/>
                  </a:lnTo>
                  <a:lnTo>
                    <a:pt x="2053294" y="14013"/>
                  </a:lnTo>
                  <a:lnTo>
                    <a:pt x="2102215" y="27876"/>
                  </a:lnTo>
                  <a:lnTo>
                    <a:pt x="2138884" y="51191"/>
                  </a:lnTo>
                  <a:lnTo>
                    <a:pt x="2163406" y="84302"/>
                  </a:lnTo>
                  <a:lnTo>
                    <a:pt x="2174908" y="127432"/>
                  </a:lnTo>
                  <a:lnTo>
                    <a:pt x="2175675" y="144056"/>
                  </a:lnTo>
                  <a:lnTo>
                    <a:pt x="2175368" y="153535"/>
                  </a:lnTo>
                  <a:lnTo>
                    <a:pt x="2164734" y="196497"/>
                  </a:lnTo>
                  <a:lnTo>
                    <a:pt x="2139909" y="230210"/>
                  </a:lnTo>
                  <a:lnTo>
                    <a:pt x="2102015" y="252933"/>
                  </a:lnTo>
                  <a:lnTo>
                    <a:pt x="2113049" y="255357"/>
                  </a:lnTo>
                  <a:lnTo>
                    <a:pt x="2152765" y="272737"/>
                  </a:lnTo>
                  <a:lnTo>
                    <a:pt x="2183392" y="302079"/>
                  </a:lnTo>
                  <a:lnTo>
                    <a:pt x="2202588" y="342688"/>
                  </a:lnTo>
                  <a:lnTo>
                    <a:pt x="2207196" y="380212"/>
                  </a:lnTo>
                  <a:lnTo>
                    <a:pt x="2206710" y="393997"/>
                  </a:lnTo>
                  <a:lnTo>
                    <a:pt x="2195159" y="442495"/>
                  </a:lnTo>
                  <a:lnTo>
                    <a:pt x="2170746" y="480387"/>
                  </a:lnTo>
                  <a:lnTo>
                    <a:pt x="2135429" y="508244"/>
                  </a:lnTo>
                  <a:lnTo>
                    <a:pt x="2091583" y="526876"/>
                  </a:lnTo>
                  <a:lnTo>
                    <a:pt x="2054326" y="535127"/>
                  </a:lnTo>
                  <a:lnTo>
                    <a:pt x="2012007" y="538770"/>
                  </a:lnTo>
                  <a:lnTo>
                    <a:pt x="1996414" y="539013"/>
                  </a:lnTo>
                  <a:lnTo>
                    <a:pt x="1855622" y="539013"/>
                  </a:lnTo>
                  <a:lnTo>
                    <a:pt x="1846618" y="539013"/>
                  </a:lnTo>
                  <a:lnTo>
                    <a:pt x="1823707" y="505040"/>
                  </a:lnTo>
                  <a:lnTo>
                    <a:pt x="1823707" y="43383"/>
                  </a:lnTo>
                  <a:lnTo>
                    <a:pt x="1846618" y="9410"/>
                  </a:lnTo>
                  <a:lnTo>
                    <a:pt x="1855622" y="9410"/>
                  </a:lnTo>
                  <a:close/>
                </a:path>
                <a:path w="7941945" h="548639">
                  <a:moveTo>
                    <a:pt x="1093076" y="9410"/>
                  </a:moveTo>
                  <a:lnTo>
                    <a:pt x="1163472" y="9410"/>
                  </a:lnTo>
                  <a:lnTo>
                    <a:pt x="1172551" y="9601"/>
                  </a:lnTo>
                  <a:lnTo>
                    <a:pt x="1213992" y="19382"/>
                  </a:lnTo>
                  <a:lnTo>
                    <a:pt x="1241644" y="54583"/>
                  </a:lnTo>
                  <a:lnTo>
                    <a:pt x="1246962" y="70396"/>
                  </a:lnTo>
                  <a:lnTo>
                    <a:pt x="1361567" y="385940"/>
                  </a:lnTo>
                  <a:lnTo>
                    <a:pt x="1363192" y="385940"/>
                  </a:lnTo>
                  <a:lnTo>
                    <a:pt x="1481886" y="71208"/>
                  </a:lnTo>
                  <a:lnTo>
                    <a:pt x="1484615" y="62948"/>
                  </a:lnTo>
                  <a:lnTo>
                    <a:pt x="1487470" y="55351"/>
                  </a:lnTo>
                  <a:lnTo>
                    <a:pt x="1508290" y="22910"/>
                  </a:lnTo>
                  <a:lnTo>
                    <a:pt x="1547403" y="9601"/>
                  </a:lnTo>
                  <a:lnTo>
                    <a:pt x="1554746" y="9410"/>
                  </a:lnTo>
                  <a:lnTo>
                    <a:pt x="1627187" y="9410"/>
                  </a:lnTo>
                  <a:lnTo>
                    <a:pt x="1634553" y="9410"/>
                  </a:lnTo>
                  <a:lnTo>
                    <a:pt x="1659305" y="20662"/>
                  </a:lnTo>
                  <a:lnTo>
                    <a:pt x="1662722" y="24345"/>
                  </a:lnTo>
                  <a:lnTo>
                    <a:pt x="1665312" y="28854"/>
                  </a:lnTo>
                  <a:lnTo>
                    <a:pt x="1667090" y="34163"/>
                  </a:lnTo>
                  <a:lnTo>
                    <a:pt x="1668856" y="39484"/>
                  </a:lnTo>
                  <a:lnTo>
                    <a:pt x="1669745" y="45554"/>
                  </a:lnTo>
                  <a:lnTo>
                    <a:pt x="1669745" y="52387"/>
                  </a:lnTo>
                  <a:lnTo>
                    <a:pt x="1669745" y="524281"/>
                  </a:lnTo>
                  <a:lnTo>
                    <a:pt x="1669745" y="527011"/>
                  </a:lnTo>
                  <a:lnTo>
                    <a:pt x="1668995" y="529463"/>
                  </a:lnTo>
                  <a:lnTo>
                    <a:pt x="1628686" y="541464"/>
                  </a:lnTo>
                  <a:lnTo>
                    <a:pt x="1618589" y="541464"/>
                  </a:lnTo>
                  <a:lnTo>
                    <a:pt x="1608759" y="541464"/>
                  </a:lnTo>
                  <a:lnTo>
                    <a:pt x="1570291" y="531647"/>
                  </a:lnTo>
                  <a:lnTo>
                    <a:pt x="1567840" y="527011"/>
                  </a:lnTo>
                  <a:lnTo>
                    <a:pt x="1567840" y="524281"/>
                  </a:lnTo>
                  <a:lnTo>
                    <a:pt x="1567840" y="93306"/>
                  </a:lnTo>
                  <a:lnTo>
                    <a:pt x="1567014" y="93306"/>
                  </a:lnTo>
                  <a:lnTo>
                    <a:pt x="1413535" y="523875"/>
                  </a:lnTo>
                  <a:lnTo>
                    <a:pt x="1412443" y="527418"/>
                  </a:lnTo>
                  <a:lnTo>
                    <a:pt x="1410677" y="530352"/>
                  </a:lnTo>
                  <a:lnTo>
                    <a:pt x="1408214" y="532663"/>
                  </a:lnTo>
                  <a:lnTo>
                    <a:pt x="1405763" y="534987"/>
                  </a:lnTo>
                  <a:lnTo>
                    <a:pt x="1402422" y="536829"/>
                  </a:lnTo>
                  <a:lnTo>
                    <a:pt x="1398193" y="538187"/>
                  </a:lnTo>
                  <a:lnTo>
                    <a:pt x="1393964" y="539559"/>
                  </a:lnTo>
                  <a:lnTo>
                    <a:pt x="1388579" y="540448"/>
                  </a:lnTo>
                  <a:lnTo>
                    <a:pt x="1382026" y="540854"/>
                  </a:lnTo>
                  <a:lnTo>
                    <a:pt x="1375473" y="541261"/>
                  </a:lnTo>
                  <a:lnTo>
                    <a:pt x="1367561" y="541464"/>
                  </a:lnTo>
                  <a:lnTo>
                    <a:pt x="1358290" y="541464"/>
                  </a:lnTo>
                  <a:lnTo>
                    <a:pt x="1349006" y="541464"/>
                  </a:lnTo>
                  <a:lnTo>
                    <a:pt x="1341094" y="541121"/>
                  </a:lnTo>
                  <a:lnTo>
                    <a:pt x="1334554" y="540448"/>
                  </a:lnTo>
                  <a:lnTo>
                    <a:pt x="1328000" y="539762"/>
                  </a:lnTo>
                  <a:lnTo>
                    <a:pt x="1322616" y="538670"/>
                  </a:lnTo>
                  <a:lnTo>
                    <a:pt x="1318387" y="537171"/>
                  </a:lnTo>
                  <a:lnTo>
                    <a:pt x="1314157" y="535673"/>
                  </a:lnTo>
                  <a:lnTo>
                    <a:pt x="1303439" y="523875"/>
                  </a:lnTo>
                  <a:lnTo>
                    <a:pt x="1155280" y="93306"/>
                  </a:lnTo>
                  <a:lnTo>
                    <a:pt x="1154468" y="93306"/>
                  </a:lnTo>
                  <a:lnTo>
                    <a:pt x="1154468" y="524281"/>
                  </a:lnTo>
                  <a:lnTo>
                    <a:pt x="1154468" y="527011"/>
                  </a:lnTo>
                  <a:lnTo>
                    <a:pt x="1113409" y="541464"/>
                  </a:lnTo>
                  <a:lnTo>
                    <a:pt x="1103312" y="541464"/>
                  </a:lnTo>
                  <a:lnTo>
                    <a:pt x="1093482" y="541464"/>
                  </a:lnTo>
                  <a:lnTo>
                    <a:pt x="1054811" y="531647"/>
                  </a:lnTo>
                  <a:lnTo>
                    <a:pt x="1052563" y="527011"/>
                  </a:lnTo>
                  <a:lnTo>
                    <a:pt x="1052563" y="524281"/>
                  </a:lnTo>
                  <a:lnTo>
                    <a:pt x="1052563" y="52387"/>
                  </a:lnTo>
                  <a:lnTo>
                    <a:pt x="1069596" y="15625"/>
                  </a:lnTo>
                  <a:lnTo>
                    <a:pt x="1084327" y="10101"/>
                  </a:lnTo>
                  <a:lnTo>
                    <a:pt x="1093076" y="9410"/>
                  </a:lnTo>
                  <a:close/>
                </a:path>
                <a:path w="7941945" h="548639">
                  <a:moveTo>
                    <a:pt x="6544983" y="6946"/>
                  </a:moveTo>
                  <a:lnTo>
                    <a:pt x="6583451" y="7569"/>
                  </a:lnTo>
                  <a:lnTo>
                    <a:pt x="6605752" y="10426"/>
                  </a:lnTo>
                  <a:lnTo>
                    <a:pt x="6611073" y="11925"/>
                  </a:lnTo>
                  <a:lnTo>
                    <a:pt x="6623151" y="29464"/>
                  </a:lnTo>
                  <a:lnTo>
                    <a:pt x="6786867" y="498906"/>
                  </a:lnTo>
                  <a:lnTo>
                    <a:pt x="6790143" y="508723"/>
                  </a:lnTo>
                  <a:lnTo>
                    <a:pt x="6792188" y="516496"/>
                  </a:lnTo>
                  <a:lnTo>
                    <a:pt x="6793001" y="522236"/>
                  </a:lnTo>
                  <a:lnTo>
                    <a:pt x="6793826" y="527964"/>
                  </a:lnTo>
                  <a:lnTo>
                    <a:pt x="6751743" y="541400"/>
                  </a:lnTo>
                  <a:lnTo>
                    <a:pt x="6742252" y="541464"/>
                  </a:lnTo>
                  <a:lnTo>
                    <a:pt x="6732389" y="541426"/>
                  </a:lnTo>
                  <a:lnTo>
                    <a:pt x="6691909" y="538403"/>
                  </a:lnTo>
                  <a:lnTo>
                    <a:pt x="6683311" y="533285"/>
                  </a:lnTo>
                  <a:lnTo>
                    <a:pt x="6681673" y="531101"/>
                  </a:lnTo>
                  <a:lnTo>
                    <a:pt x="6680314" y="528231"/>
                  </a:lnTo>
                  <a:lnTo>
                    <a:pt x="6679222" y="524687"/>
                  </a:lnTo>
                  <a:lnTo>
                    <a:pt x="6643611" y="418274"/>
                  </a:lnTo>
                  <a:lnTo>
                    <a:pt x="6444703" y="418274"/>
                  </a:lnTo>
                  <a:lnTo>
                    <a:pt x="6411150" y="521817"/>
                  </a:lnTo>
                  <a:lnTo>
                    <a:pt x="6410058" y="525640"/>
                  </a:lnTo>
                  <a:lnTo>
                    <a:pt x="6408623" y="528853"/>
                  </a:lnTo>
                  <a:lnTo>
                    <a:pt x="6406845" y="531444"/>
                  </a:lnTo>
                  <a:lnTo>
                    <a:pt x="6405079" y="534035"/>
                  </a:lnTo>
                  <a:lnTo>
                    <a:pt x="6402209" y="536079"/>
                  </a:lnTo>
                  <a:lnTo>
                    <a:pt x="6361407" y="541414"/>
                  </a:lnTo>
                  <a:lnTo>
                    <a:pt x="6353035" y="541464"/>
                  </a:lnTo>
                  <a:lnTo>
                    <a:pt x="6344129" y="541388"/>
                  </a:lnTo>
                  <a:lnTo>
                    <a:pt x="6308826" y="534301"/>
                  </a:lnTo>
                  <a:lnTo>
                    <a:pt x="6306096" y="531164"/>
                  </a:lnTo>
                  <a:lnTo>
                    <a:pt x="6305143" y="526732"/>
                  </a:lnTo>
                  <a:lnTo>
                    <a:pt x="6305956" y="521004"/>
                  </a:lnTo>
                  <a:lnTo>
                    <a:pt x="6306781" y="515277"/>
                  </a:lnTo>
                  <a:lnTo>
                    <a:pt x="6475399" y="28232"/>
                  </a:lnTo>
                  <a:lnTo>
                    <a:pt x="6511417" y="7569"/>
                  </a:lnTo>
                  <a:lnTo>
                    <a:pt x="6535055" y="6985"/>
                  </a:lnTo>
                  <a:lnTo>
                    <a:pt x="6544983" y="6946"/>
                  </a:lnTo>
                  <a:close/>
                </a:path>
                <a:path w="7941945" h="548639">
                  <a:moveTo>
                    <a:pt x="2385212" y="6946"/>
                  </a:moveTo>
                  <a:lnTo>
                    <a:pt x="2423693" y="10083"/>
                  </a:lnTo>
                  <a:lnTo>
                    <a:pt x="2427782" y="11455"/>
                  </a:lnTo>
                  <a:lnTo>
                    <a:pt x="2431872" y="12814"/>
                  </a:lnTo>
                  <a:lnTo>
                    <a:pt x="2434805" y="14592"/>
                  </a:lnTo>
                  <a:lnTo>
                    <a:pt x="2436583" y="16776"/>
                  </a:lnTo>
                  <a:lnTo>
                    <a:pt x="2438361" y="18961"/>
                  </a:lnTo>
                  <a:lnTo>
                    <a:pt x="2439238" y="21412"/>
                  </a:lnTo>
                  <a:lnTo>
                    <a:pt x="2439238" y="24142"/>
                  </a:lnTo>
                  <a:lnTo>
                    <a:pt x="2439238" y="524281"/>
                  </a:lnTo>
                  <a:lnTo>
                    <a:pt x="2439238" y="527011"/>
                  </a:lnTo>
                  <a:lnTo>
                    <a:pt x="2438361" y="529463"/>
                  </a:lnTo>
                  <a:lnTo>
                    <a:pt x="2399745" y="541159"/>
                  </a:lnTo>
                  <a:lnTo>
                    <a:pt x="2385212" y="541464"/>
                  </a:lnTo>
                  <a:lnTo>
                    <a:pt x="2377759" y="541388"/>
                  </a:lnTo>
                  <a:lnTo>
                    <a:pt x="2338565" y="535597"/>
                  </a:lnTo>
                  <a:lnTo>
                    <a:pt x="2331199" y="527011"/>
                  </a:lnTo>
                  <a:lnTo>
                    <a:pt x="2331199" y="524281"/>
                  </a:lnTo>
                  <a:lnTo>
                    <a:pt x="2331199" y="24142"/>
                  </a:lnTo>
                  <a:lnTo>
                    <a:pt x="2331199" y="21412"/>
                  </a:lnTo>
                  <a:lnTo>
                    <a:pt x="2332075" y="18961"/>
                  </a:lnTo>
                  <a:lnTo>
                    <a:pt x="2333853" y="16776"/>
                  </a:lnTo>
                  <a:lnTo>
                    <a:pt x="2335631" y="14592"/>
                  </a:lnTo>
                  <a:lnTo>
                    <a:pt x="2338628" y="12814"/>
                  </a:lnTo>
                  <a:lnTo>
                    <a:pt x="2342857" y="11455"/>
                  </a:lnTo>
                  <a:lnTo>
                    <a:pt x="2347087" y="10083"/>
                  </a:lnTo>
                  <a:lnTo>
                    <a:pt x="2377771" y="7025"/>
                  </a:lnTo>
                  <a:lnTo>
                    <a:pt x="2385212" y="6946"/>
                  </a:lnTo>
                  <a:close/>
                </a:path>
                <a:path w="7941945" h="548639">
                  <a:moveTo>
                    <a:pt x="698919" y="6946"/>
                  </a:moveTo>
                  <a:lnTo>
                    <a:pt x="737387" y="7569"/>
                  </a:lnTo>
                  <a:lnTo>
                    <a:pt x="759688" y="10426"/>
                  </a:lnTo>
                  <a:lnTo>
                    <a:pt x="765009" y="11925"/>
                  </a:lnTo>
                  <a:lnTo>
                    <a:pt x="777087" y="29464"/>
                  </a:lnTo>
                  <a:lnTo>
                    <a:pt x="940803" y="498906"/>
                  </a:lnTo>
                  <a:lnTo>
                    <a:pt x="944079" y="508723"/>
                  </a:lnTo>
                  <a:lnTo>
                    <a:pt x="946124" y="516496"/>
                  </a:lnTo>
                  <a:lnTo>
                    <a:pt x="946937" y="522236"/>
                  </a:lnTo>
                  <a:lnTo>
                    <a:pt x="947762" y="527964"/>
                  </a:lnTo>
                  <a:lnTo>
                    <a:pt x="905679" y="541400"/>
                  </a:lnTo>
                  <a:lnTo>
                    <a:pt x="896188" y="541464"/>
                  </a:lnTo>
                  <a:lnTo>
                    <a:pt x="886325" y="541426"/>
                  </a:lnTo>
                  <a:lnTo>
                    <a:pt x="845845" y="538403"/>
                  </a:lnTo>
                  <a:lnTo>
                    <a:pt x="837247" y="533285"/>
                  </a:lnTo>
                  <a:lnTo>
                    <a:pt x="835609" y="531101"/>
                  </a:lnTo>
                  <a:lnTo>
                    <a:pt x="834250" y="528231"/>
                  </a:lnTo>
                  <a:lnTo>
                    <a:pt x="833158" y="524687"/>
                  </a:lnTo>
                  <a:lnTo>
                    <a:pt x="797547" y="418274"/>
                  </a:lnTo>
                  <a:lnTo>
                    <a:pt x="598639" y="418274"/>
                  </a:lnTo>
                  <a:lnTo>
                    <a:pt x="565086" y="521817"/>
                  </a:lnTo>
                  <a:lnTo>
                    <a:pt x="563994" y="525640"/>
                  </a:lnTo>
                  <a:lnTo>
                    <a:pt x="562559" y="528853"/>
                  </a:lnTo>
                  <a:lnTo>
                    <a:pt x="560781" y="531444"/>
                  </a:lnTo>
                  <a:lnTo>
                    <a:pt x="559015" y="534035"/>
                  </a:lnTo>
                  <a:lnTo>
                    <a:pt x="556145" y="536079"/>
                  </a:lnTo>
                  <a:lnTo>
                    <a:pt x="515343" y="541414"/>
                  </a:lnTo>
                  <a:lnTo>
                    <a:pt x="506971" y="541464"/>
                  </a:lnTo>
                  <a:lnTo>
                    <a:pt x="498065" y="541388"/>
                  </a:lnTo>
                  <a:lnTo>
                    <a:pt x="462762" y="534301"/>
                  </a:lnTo>
                  <a:lnTo>
                    <a:pt x="460032" y="531164"/>
                  </a:lnTo>
                  <a:lnTo>
                    <a:pt x="459079" y="526732"/>
                  </a:lnTo>
                  <a:lnTo>
                    <a:pt x="459892" y="521004"/>
                  </a:lnTo>
                  <a:lnTo>
                    <a:pt x="460717" y="515277"/>
                  </a:lnTo>
                  <a:lnTo>
                    <a:pt x="629335" y="28232"/>
                  </a:lnTo>
                  <a:lnTo>
                    <a:pt x="645502" y="10426"/>
                  </a:lnTo>
                  <a:lnTo>
                    <a:pt x="650278" y="8928"/>
                  </a:lnTo>
                  <a:lnTo>
                    <a:pt x="688991" y="6985"/>
                  </a:lnTo>
                  <a:lnTo>
                    <a:pt x="698919" y="6946"/>
                  </a:lnTo>
                  <a:close/>
                </a:path>
                <a:path w="7941945" h="548639">
                  <a:moveTo>
                    <a:pt x="245567" y="812"/>
                  </a:moveTo>
                  <a:lnTo>
                    <a:pt x="288137" y="4495"/>
                  </a:lnTo>
                  <a:lnTo>
                    <a:pt x="325996" y="14109"/>
                  </a:lnTo>
                  <a:lnTo>
                    <a:pt x="366585" y="33007"/>
                  </a:lnTo>
                  <a:lnTo>
                    <a:pt x="376745" y="41122"/>
                  </a:lnTo>
                  <a:lnTo>
                    <a:pt x="380428" y="44805"/>
                  </a:lnTo>
                  <a:lnTo>
                    <a:pt x="382955" y="47879"/>
                  </a:lnTo>
                  <a:lnTo>
                    <a:pt x="384314" y="50330"/>
                  </a:lnTo>
                  <a:lnTo>
                    <a:pt x="385686" y="52793"/>
                  </a:lnTo>
                  <a:lnTo>
                    <a:pt x="386778" y="55930"/>
                  </a:lnTo>
                  <a:lnTo>
                    <a:pt x="387591" y="59753"/>
                  </a:lnTo>
                  <a:lnTo>
                    <a:pt x="388416" y="63563"/>
                  </a:lnTo>
                  <a:lnTo>
                    <a:pt x="389026" y="68072"/>
                  </a:lnTo>
                  <a:lnTo>
                    <a:pt x="389432" y="73253"/>
                  </a:lnTo>
                  <a:lnTo>
                    <a:pt x="389839" y="78435"/>
                  </a:lnTo>
                  <a:lnTo>
                    <a:pt x="390042" y="84848"/>
                  </a:lnTo>
                  <a:lnTo>
                    <a:pt x="390042" y="92494"/>
                  </a:lnTo>
                  <a:lnTo>
                    <a:pt x="390042" y="100672"/>
                  </a:lnTo>
                  <a:lnTo>
                    <a:pt x="389775" y="107632"/>
                  </a:lnTo>
                  <a:lnTo>
                    <a:pt x="389229" y="113360"/>
                  </a:lnTo>
                  <a:lnTo>
                    <a:pt x="388683" y="119087"/>
                  </a:lnTo>
                  <a:lnTo>
                    <a:pt x="387731" y="123736"/>
                  </a:lnTo>
                  <a:lnTo>
                    <a:pt x="386359" y="127279"/>
                  </a:lnTo>
                  <a:lnTo>
                    <a:pt x="385000" y="130822"/>
                  </a:lnTo>
                  <a:lnTo>
                    <a:pt x="383362" y="133413"/>
                  </a:lnTo>
                  <a:lnTo>
                    <a:pt x="381457" y="135051"/>
                  </a:lnTo>
                  <a:lnTo>
                    <a:pt x="379539" y="136690"/>
                  </a:lnTo>
                  <a:lnTo>
                    <a:pt x="377355" y="137515"/>
                  </a:lnTo>
                  <a:lnTo>
                    <a:pt x="374904" y="137515"/>
                  </a:lnTo>
                  <a:lnTo>
                    <a:pt x="370814" y="137515"/>
                  </a:lnTo>
                  <a:lnTo>
                    <a:pt x="365633" y="135128"/>
                  </a:lnTo>
                  <a:lnTo>
                    <a:pt x="359346" y="130352"/>
                  </a:lnTo>
                  <a:lnTo>
                    <a:pt x="354295" y="126669"/>
                  </a:lnTo>
                  <a:lnTo>
                    <a:pt x="318628" y="105997"/>
                  </a:lnTo>
                  <a:lnTo>
                    <a:pt x="276728" y="93052"/>
                  </a:lnTo>
                  <a:lnTo>
                    <a:pt x="250075" y="91262"/>
                  </a:lnTo>
                  <a:lnTo>
                    <a:pt x="234742" y="92067"/>
                  </a:lnTo>
                  <a:lnTo>
                    <a:pt x="193802" y="104152"/>
                  </a:lnTo>
                  <a:lnTo>
                    <a:pt x="160801" y="129713"/>
                  </a:lnTo>
                  <a:lnTo>
                    <a:pt x="136342" y="167436"/>
                  </a:lnTo>
                  <a:lnTo>
                    <a:pt x="121306" y="216428"/>
                  </a:lnTo>
                  <a:lnTo>
                    <a:pt x="116805" y="254694"/>
                  </a:lnTo>
                  <a:lnTo>
                    <a:pt x="116243" y="275437"/>
                  </a:lnTo>
                  <a:lnTo>
                    <a:pt x="116843" y="297985"/>
                  </a:lnTo>
                  <a:lnTo>
                    <a:pt x="121649" y="338404"/>
                  </a:lnTo>
                  <a:lnTo>
                    <a:pt x="137523" y="387429"/>
                  </a:lnTo>
                  <a:lnTo>
                    <a:pt x="162641" y="422893"/>
                  </a:lnTo>
                  <a:lnTo>
                    <a:pt x="196253" y="445490"/>
                  </a:lnTo>
                  <a:lnTo>
                    <a:pt x="237579" y="455657"/>
                  </a:lnTo>
                  <a:lnTo>
                    <a:pt x="252945" y="456336"/>
                  </a:lnTo>
                  <a:lnTo>
                    <a:pt x="266778" y="455914"/>
                  </a:lnTo>
                  <a:lnTo>
                    <a:pt x="312531" y="446117"/>
                  </a:lnTo>
                  <a:lnTo>
                    <a:pt x="351880" y="426869"/>
                  </a:lnTo>
                  <a:lnTo>
                    <a:pt x="369239" y="415544"/>
                  </a:lnTo>
                  <a:lnTo>
                    <a:pt x="374218" y="413359"/>
                  </a:lnTo>
                  <a:lnTo>
                    <a:pt x="377774" y="413359"/>
                  </a:lnTo>
                  <a:lnTo>
                    <a:pt x="380492" y="413359"/>
                  </a:lnTo>
                  <a:lnTo>
                    <a:pt x="382676" y="413905"/>
                  </a:lnTo>
                  <a:lnTo>
                    <a:pt x="384314" y="414997"/>
                  </a:lnTo>
                  <a:lnTo>
                    <a:pt x="385953" y="416090"/>
                  </a:lnTo>
                  <a:lnTo>
                    <a:pt x="387324" y="418274"/>
                  </a:lnTo>
                  <a:lnTo>
                    <a:pt x="391680" y="448970"/>
                  </a:lnTo>
                  <a:lnTo>
                    <a:pt x="391680" y="458800"/>
                  </a:lnTo>
                  <a:lnTo>
                    <a:pt x="391680" y="465620"/>
                  </a:lnTo>
                  <a:lnTo>
                    <a:pt x="391477" y="471411"/>
                  </a:lnTo>
                  <a:lnTo>
                    <a:pt x="391071" y="476186"/>
                  </a:lnTo>
                  <a:lnTo>
                    <a:pt x="390664" y="480961"/>
                  </a:lnTo>
                  <a:lnTo>
                    <a:pt x="385953" y="497268"/>
                  </a:lnTo>
                  <a:lnTo>
                    <a:pt x="384594" y="499719"/>
                  </a:lnTo>
                  <a:lnTo>
                    <a:pt x="347686" y="524941"/>
                  </a:lnTo>
                  <a:lnTo>
                    <a:pt x="310546" y="538038"/>
                  </a:lnTo>
                  <a:lnTo>
                    <a:pt x="263017" y="546485"/>
                  </a:lnTo>
                  <a:lnTo>
                    <a:pt x="236156" y="547611"/>
                  </a:lnTo>
                  <a:lnTo>
                    <a:pt x="209607" y="546561"/>
                  </a:lnTo>
                  <a:lnTo>
                    <a:pt x="160497" y="538165"/>
                  </a:lnTo>
                  <a:lnTo>
                    <a:pt x="116855" y="521401"/>
                  </a:lnTo>
                  <a:lnTo>
                    <a:pt x="79613" y="496337"/>
                  </a:lnTo>
                  <a:lnTo>
                    <a:pt x="48992" y="462980"/>
                  </a:lnTo>
                  <a:lnTo>
                    <a:pt x="25460" y="421337"/>
                  </a:lnTo>
                  <a:lnTo>
                    <a:pt x="9215" y="371414"/>
                  </a:lnTo>
                  <a:lnTo>
                    <a:pt x="1023" y="313296"/>
                  </a:lnTo>
                  <a:lnTo>
                    <a:pt x="0" y="281165"/>
                  </a:lnTo>
                  <a:lnTo>
                    <a:pt x="1126" y="248346"/>
                  </a:lnTo>
                  <a:lnTo>
                    <a:pt x="10131" y="188391"/>
                  </a:lnTo>
                  <a:lnTo>
                    <a:pt x="27912" y="136106"/>
                  </a:lnTo>
                  <a:lnTo>
                    <a:pt x="53082" y="92105"/>
                  </a:lnTo>
                  <a:lnTo>
                    <a:pt x="85327" y="56525"/>
                  </a:lnTo>
                  <a:lnTo>
                    <a:pt x="124104" y="29512"/>
                  </a:lnTo>
                  <a:lnTo>
                    <a:pt x="169098" y="11169"/>
                  </a:lnTo>
                  <a:lnTo>
                    <a:pt x="218928" y="1963"/>
                  </a:lnTo>
                  <a:lnTo>
                    <a:pt x="245567" y="812"/>
                  </a:lnTo>
                  <a:close/>
                </a:path>
                <a:path w="7941945" h="548639">
                  <a:moveTo>
                    <a:pt x="7696377" y="0"/>
                  </a:moveTo>
                  <a:lnTo>
                    <a:pt x="7753016" y="3984"/>
                  </a:lnTo>
                  <a:lnTo>
                    <a:pt x="7802587" y="15951"/>
                  </a:lnTo>
                  <a:lnTo>
                    <a:pt x="7844848" y="36212"/>
                  </a:lnTo>
                  <a:lnTo>
                    <a:pt x="7879537" y="65074"/>
                  </a:lnTo>
                  <a:lnTo>
                    <a:pt x="7906648" y="102573"/>
                  </a:lnTo>
                  <a:lnTo>
                    <a:pt x="7926197" y="148767"/>
                  </a:lnTo>
                  <a:lnTo>
                    <a:pt x="7938009" y="203866"/>
                  </a:lnTo>
                  <a:lnTo>
                    <a:pt x="7941945" y="268071"/>
                  </a:lnTo>
                  <a:lnTo>
                    <a:pt x="7940923" y="300149"/>
                  </a:lnTo>
                  <a:lnTo>
                    <a:pt x="7932740" y="359084"/>
                  </a:lnTo>
                  <a:lnTo>
                    <a:pt x="7916392" y="410948"/>
                  </a:lnTo>
                  <a:lnTo>
                    <a:pt x="7892038" y="455048"/>
                  </a:lnTo>
                  <a:lnTo>
                    <a:pt x="7859746" y="491176"/>
                  </a:lnTo>
                  <a:lnTo>
                    <a:pt x="7819741" y="518808"/>
                  </a:lnTo>
                  <a:lnTo>
                    <a:pt x="7772085" y="537724"/>
                  </a:lnTo>
                  <a:lnTo>
                    <a:pt x="7716935" y="547235"/>
                  </a:lnTo>
                  <a:lnTo>
                    <a:pt x="7686560" y="548424"/>
                  </a:lnTo>
                  <a:lnTo>
                    <a:pt x="7656645" y="547414"/>
                  </a:lnTo>
                  <a:lnTo>
                    <a:pt x="7602719" y="539331"/>
                  </a:lnTo>
                  <a:lnTo>
                    <a:pt x="7556650" y="523115"/>
                  </a:lnTo>
                  <a:lnTo>
                    <a:pt x="7518283" y="498456"/>
                  </a:lnTo>
                  <a:lnTo>
                    <a:pt x="7487586" y="465243"/>
                  </a:lnTo>
                  <a:lnTo>
                    <a:pt x="7464563" y="423085"/>
                  </a:lnTo>
                  <a:lnTo>
                    <a:pt x="7449218" y="371874"/>
                  </a:lnTo>
                  <a:lnTo>
                    <a:pt x="7441546" y="311300"/>
                  </a:lnTo>
                  <a:lnTo>
                    <a:pt x="7440587" y="277482"/>
                  </a:lnTo>
                  <a:lnTo>
                    <a:pt x="7441609" y="246159"/>
                  </a:lnTo>
                  <a:lnTo>
                    <a:pt x="7449791" y="188347"/>
                  </a:lnTo>
                  <a:lnTo>
                    <a:pt x="7466139" y="137139"/>
                  </a:lnTo>
                  <a:lnTo>
                    <a:pt x="7490493" y="93449"/>
                  </a:lnTo>
                  <a:lnTo>
                    <a:pt x="7522785" y="57523"/>
                  </a:lnTo>
                  <a:lnTo>
                    <a:pt x="7562790" y="29895"/>
                  </a:lnTo>
                  <a:lnTo>
                    <a:pt x="7610472" y="10812"/>
                  </a:lnTo>
                  <a:lnTo>
                    <a:pt x="7665826" y="1200"/>
                  </a:lnTo>
                  <a:lnTo>
                    <a:pt x="7696377" y="0"/>
                  </a:lnTo>
                  <a:close/>
                </a:path>
                <a:path w="7941945" h="548639">
                  <a:moveTo>
                    <a:pt x="5693918" y="0"/>
                  </a:moveTo>
                  <a:lnTo>
                    <a:pt x="5740831" y="4421"/>
                  </a:lnTo>
                  <a:lnTo>
                    <a:pt x="5782225" y="15851"/>
                  </a:lnTo>
                  <a:lnTo>
                    <a:pt x="5817184" y="36969"/>
                  </a:lnTo>
                  <a:lnTo>
                    <a:pt x="5820587" y="46443"/>
                  </a:lnTo>
                  <a:lnTo>
                    <a:pt x="5821273" y="49580"/>
                  </a:lnTo>
                  <a:lnTo>
                    <a:pt x="5821756" y="53543"/>
                  </a:lnTo>
                  <a:lnTo>
                    <a:pt x="5822022" y="58318"/>
                  </a:lnTo>
                  <a:lnTo>
                    <a:pt x="5822302" y="63093"/>
                  </a:lnTo>
                  <a:lnTo>
                    <a:pt x="5822429" y="69024"/>
                  </a:lnTo>
                  <a:lnTo>
                    <a:pt x="5822429" y="76123"/>
                  </a:lnTo>
                  <a:lnTo>
                    <a:pt x="5822429" y="84035"/>
                  </a:lnTo>
                  <a:lnTo>
                    <a:pt x="5819775" y="109677"/>
                  </a:lnTo>
                  <a:lnTo>
                    <a:pt x="5818822" y="113233"/>
                  </a:lnTo>
                  <a:lnTo>
                    <a:pt x="5817450" y="115824"/>
                  </a:lnTo>
                  <a:lnTo>
                    <a:pt x="5815685" y="117462"/>
                  </a:lnTo>
                  <a:lnTo>
                    <a:pt x="5813907" y="119087"/>
                  </a:lnTo>
                  <a:lnTo>
                    <a:pt x="5811520" y="119913"/>
                  </a:lnTo>
                  <a:lnTo>
                    <a:pt x="5808522" y="119913"/>
                  </a:lnTo>
                  <a:lnTo>
                    <a:pt x="5805512" y="119913"/>
                  </a:lnTo>
                  <a:lnTo>
                    <a:pt x="5800737" y="118008"/>
                  </a:lnTo>
                  <a:lnTo>
                    <a:pt x="5794197" y="114185"/>
                  </a:lnTo>
                  <a:lnTo>
                    <a:pt x="5789001" y="111254"/>
                  </a:lnTo>
                  <a:lnTo>
                    <a:pt x="5746024" y="92259"/>
                  </a:lnTo>
                  <a:lnTo>
                    <a:pt x="5706583" y="84241"/>
                  </a:lnTo>
                  <a:lnTo>
                    <a:pt x="5695556" y="83896"/>
                  </a:lnTo>
                  <a:lnTo>
                    <a:pt x="5687038" y="84165"/>
                  </a:lnTo>
                  <a:lnTo>
                    <a:pt x="5648833" y="95008"/>
                  </a:lnTo>
                  <a:lnTo>
                    <a:pt x="5642965" y="100063"/>
                  </a:lnTo>
                  <a:lnTo>
                    <a:pt x="5637098" y="105105"/>
                  </a:lnTo>
                  <a:lnTo>
                    <a:pt x="5632729" y="111175"/>
                  </a:lnTo>
                  <a:lnTo>
                    <a:pt x="5629871" y="118275"/>
                  </a:lnTo>
                  <a:lnTo>
                    <a:pt x="5627001" y="125374"/>
                  </a:lnTo>
                  <a:lnTo>
                    <a:pt x="5625566" y="132867"/>
                  </a:lnTo>
                  <a:lnTo>
                    <a:pt x="5625566" y="140779"/>
                  </a:lnTo>
                  <a:lnTo>
                    <a:pt x="5640410" y="177541"/>
                  </a:lnTo>
                  <a:lnTo>
                    <a:pt x="5678216" y="203915"/>
                  </a:lnTo>
                  <a:lnTo>
                    <a:pt x="5707883" y="217481"/>
                  </a:lnTo>
                  <a:lnTo>
                    <a:pt x="5718268" y="222075"/>
                  </a:lnTo>
                  <a:lnTo>
                    <a:pt x="5760427" y="242131"/>
                  </a:lnTo>
                  <a:lnTo>
                    <a:pt x="5800437" y="267662"/>
                  </a:lnTo>
                  <a:lnTo>
                    <a:pt x="5831946" y="302758"/>
                  </a:lnTo>
                  <a:lnTo>
                    <a:pt x="5850674" y="350386"/>
                  </a:lnTo>
                  <a:lnTo>
                    <a:pt x="5853125" y="380212"/>
                  </a:lnTo>
                  <a:lnTo>
                    <a:pt x="5852153" y="400443"/>
                  </a:lnTo>
                  <a:lnTo>
                    <a:pt x="5837580" y="453478"/>
                  </a:lnTo>
                  <a:lnTo>
                    <a:pt x="5808030" y="494875"/>
                  </a:lnTo>
                  <a:lnTo>
                    <a:pt x="5766566" y="524535"/>
                  </a:lnTo>
                  <a:lnTo>
                    <a:pt x="5715102" y="542439"/>
                  </a:lnTo>
                  <a:lnTo>
                    <a:pt x="5677040" y="547759"/>
                  </a:lnTo>
                  <a:lnTo>
                    <a:pt x="5657088" y="548424"/>
                  </a:lnTo>
                  <a:lnTo>
                    <a:pt x="5643617" y="548143"/>
                  </a:lnTo>
                  <a:lnTo>
                    <a:pt x="5594710" y="541558"/>
                  </a:lnTo>
                  <a:lnTo>
                    <a:pt x="5555956" y="529870"/>
                  </a:lnTo>
                  <a:lnTo>
                    <a:pt x="5520664" y="511048"/>
                  </a:lnTo>
                  <a:lnTo>
                    <a:pt x="5507431" y="472158"/>
                  </a:lnTo>
                  <a:lnTo>
                    <a:pt x="5507291" y="463296"/>
                  </a:lnTo>
                  <a:lnTo>
                    <a:pt x="5507291" y="454837"/>
                  </a:lnTo>
                  <a:lnTo>
                    <a:pt x="5507558" y="447738"/>
                  </a:lnTo>
                  <a:lnTo>
                    <a:pt x="5508104" y="442010"/>
                  </a:lnTo>
                  <a:lnTo>
                    <a:pt x="5508650" y="436283"/>
                  </a:lnTo>
                  <a:lnTo>
                    <a:pt x="5509539" y="431647"/>
                  </a:lnTo>
                  <a:lnTo>
                    <a:pt x="5510771" y="428104"/>
                  </a:lnTo>
                  <a:lnTo>
                    <a:pt x="5511990" y="424548"/>
                  </a:lnTo>
                  <a:lnTo>
                    <a:pt x="5513628" y="422021"/>
                  </a:lnTo>
                  <a:lnTo>
                    <a:pt x="5515686" y="420522"/>
                  </a:lnTo>
                  <a:lnTo>
                    <a:pt x="5517730" y="419023"/>
                  </a:lnTo>
                  <a:lnTo>
                    <a:pt x="5520118" y="418274"/>
                  </a:lnTo>
                  <a:lnTo>
                    <a:pt x="5522836" y="418274"/>
                  </a:lnTo>
                  <a:lnTo>
                    <a:pt x="5526659" y="418274"/>
                  </a:lnTo>
                  <a:lnTo>
                    <a:pt x="5532056" y="420522"/>
                  </a:lnTo>
                  <a:lnTo>
                    <a:pt x="5539003" y="425030"/>
                  </a:lnTo>
                  <a:lnTo>
                    <a:pt x="5544594" y="428493"/>
                  </a:lnTo>
                  <a:lnTo>
                    <a:pt x="5583777" y="447795"/>
                  </a:lnTo>
                  <a:lnTo>
                    <a:pt x="5629408" y="459970"/>
                  </a:lnTo>
                  <a:lnTo>
                    <a:pt x="5657494" y="461657"/>
                  </a:lnTo>
                  <a:lnTo>
                    <a:pt x="5667059" y="461364"/>
                  </a:lnTo>
                  <a:lnTo>
                    <a:pt x="5707070" y="451269"/>
                  </a:lnTo>
                  <a:lnTo>
                    <a:pt x="5735662" y="422363"/>
                  </a:lnTo>
                  <a:lnTo>
                    <a:pt x="5741390" y="394131"/>
                  </a:lnTo>
                  <a:lnTo>
                    <a:pt x="5740778" y="385442"/>
                  </a:lnTo>
                  <a:lnTo>
                    <a:pt x="5720265" y="351051"/>
                  </a:lnTo>
                  <a:lnTo>
                    <a:pt x="5679942" y="325953"/>
                  </a:lnTo>
                  <a:lnTo>
                    <a:pt x="5660075" y="317017"/>
                  </a:lnTo>
                  <a:lnTo>
                    <a:pt x="5649817" y="312427"/>
                  </a:lnTo>
                  <a:lnTo>
                    <a:pt x="5607869" y="292373"/>
                  </a:lnTo>
                  <a:lnTo>
                    <a:pt x="5568530" y="266842"/>
                  </a:lnTo>
                  <a:lnTo>
                    <a:pt x="5537420" y="231697"/>
                  </a:lnTo>
                  <a:lnTo>
                    <a:pt x="5518751" y="183449"/>
                  </a:lnTo>
                  <a:lnTo>
                    <a:pt x="5516295" y="152654"/>
                  </a:lnTo>
                  <a:lnTo>
                    <a:pt x="5517177" y="134199"/>
                  </a:lnTo>
                  <a:lnTo>
                    <a:pt x="5530418" y="85737"/>
                  </a:lnTo>
                  <a:lnTo>
                    <a:pt x="5557121" y="47981"/>
                  </a:lnTo>
                  <a:lnTo>
                    <a:pt x="5594570" y="21223"/>
                  </a:lnTo>
                  <a:lnTo>
                    <a:pt x="5641468" y="5293"/>
                  </a:lnTo>
                  <a:lnTo>
                    <a:pt x="5675949" y="588"/>
                  </a:lnTo>
                  <a:lnTo>
                    <a:pt x="5693918" y="0"/>
                  </a:lnTo>
                  <a:close/>
                </a:path>
                <a:path w="7941945" h="548639">
                  <a:moveTo>
                    <a:pt x="3353054" y="0"/>
                  </a:moveTo>
                  <a:lnTo>
                    <a:pt x="3399967" y="4421"/>
                  </a:lnTo>
                  <a:lnTo>
                    <a:pt x="3441360" y="15851"/>
                  </a:lnTo>
                  <a:lnTo>
                    <a:pt x="3471748" y="31915"/>
                  </a:lnTo>
                  <a:lnTo>
                    <a:pt x="3474478" y="34645"/>
                  </a:lnTo>
                  <a:lnTo>
                    <a:pt x="3479723" y="46443"/>
                  </a:lnTo>
                  <a:lnTo>
                    <a:pt x="3480409" y="49580"/>
                  </a:lnTo>
                  <a:lnTo>
                    <a:pt x="3480892" y="53543"/>
                  </a:lnTo>
                  <a:lnTo>
                    <a:pt x="3481158" y="58318"/>
                  </a:lnTo>
                  <a:lnTo>
                    <a:pt x="3481438" y="63093"/>
                  </a:lnTo>
                  <a:lnTo>
                    <a:pt x="3481565" y="69024"/>
                  </a:lnTo>
                  <a:lnTo>
                    <a:pt x="3481565" y="76123"/>
                  </a:lnTo>
                  <a:lnTo>
                    <a:pt x="3481565" y="84035"/>
                  </a:lnTo>
                  <a:lnTo>
                    <a:pt x="3478911" y="109677"/>
                  </a:lnTo>
                  <a:lnTo>
                    <a:pt x="3477958" y="113233"/>
                  </a:lnTo>
                  <a:lnTo>
                    <a:pt x="3476586" y="115824"/>
                  </a:lnTo>
                  <a:lnTo>
                    <a:pt x="3474821" y="117462"/>
                  </a:lnTo>
                  <a:lnTo>
                    <a:pt x="3473043" y="119087"/>
                  </a:lnTo>
                  <a:lnTo>
                    <a:pt x="3470656" y="119913"/>
                  </a:lnTo>
                  <a:lnTo>
                    <a:pt x="3467658" y="119913"/>
                  </a:lnTo>
                  <a:lnTo>
                    <a:pt x="3464648" y="119913"/>
                  </a:lnTo>
                  <a:lnTo>
                    <a:pt x="3459873" y="118008"/>
                  </a:lnTo>
                  <a:lnTo>
                    <a:pt x="3453333" y="114185"/>
                  </a:lnTo>
                  <a:lnTo>
                    <a:pt x="3448137" y="111254"/>
                  </a:lnTo>
                  <a:lnTo>
                    <a:pt x="3405160" y="92259"/>
                  </a:lnTo>
                  <a:lnTo>
                    <a:pt x="3365719" y="84241"/>
                  </a:lnTo>
                  <a:lnTo>
                    <a:pt x="3354692" y="83896"/>
                  </a:lnTo>
                  <a:lnTo>
                    <a:pt x="3346174" y="84165"/>
                  </a:lnTo>
                  <a:lnTo>
                    <a:pt x="3307969" y="95008"/>
                  </a:lnTo>
                  <a:lnTo>
                    <a:pt x="3302101" y="100063"/>
                  </a:lnTo>
                  <a:lnTo>
                    <a:pt x="3296234" y="105105"/>
                  </a:lnTo>
                  <a:lnTo>
                    <a:pt x="3291865" y="111175"/>
                  </a:lnTo>
                  <a:lnTo>
                    <a:pt x="3289007" y="118275"/>
                  </a:lnTo>
                  <a:lnTo>
                    <a:pt x="3286137" y="125374"/>
                  </a:lnTo>
                  <a:lnTo>
                    <a:pt x="3284702" y="132867"/>
                  </a:lnTo>
                  <a:lnTo>
                    <a:pt x="3284702" y="140779"/>
                  </a:lnTo>
                  <a:lnTo>
                    <a:pt x="3299546" y="177541"/>
                  </a:lnTo>
                  <a:lnTo>
                    <a:pt x="3337352" y="203915"/>
                  </a:lnTo>
                  <a:lnTo>
                    <a:pt x="3367019" y="217481"/>
                  </a:lnTo>
                  <a:lnTo>
                    <a:pt x="3377404" y="222075"/>
                  </a:lnTo>
                  <a:lnTo>
                    <a:pt x="3419559" y="242131"/>
                  </a:lnTo>
                  <a:lnTo>
                    <a:pt x="3459573" y="267662"/>
                  </a:lnTo>
                  <a:lnTo>
                    <a:pt x="3491082" y="302758"/>
                  </a:lnTo>
                  <a:lnTo>
                    <a:pt x="3509805" y="350386"/>
                  </a:lnTo>
                  <a:lnTo>
                    <a:pt x="3512261" y="380212"/>
                  </a:lnTo>
                  <a:lnTo>
                    <a:pt x="3511289" y="400443"/>
                  </a:lnTo>
                  <a:lnTo>
                    <a:pt x="3496716" y="453478"/>
                  </a:lnTo>
                  <a:lnTo>
                    <a:pt x="3467166" y="494875"/>
                  </a:lnTo>
                  <a:lnTo>
                    <a:pt x="3425702" y="524535"/>
                  </a:lnTo>
                  <a:lnTo>
                    <a:pt x="3374238" y="542439"/>
                  </a:lnTo>
                  <a:lnTo>
                    <a:pt x="3336176" y="547759"/>
                  </a:lnTo>
                  <a:lnTo>
                    <a:pt x="3316224" y="548424"/>
                  </a:lnTo>
                  <a:lnTo>
                    <a:pt x="3302753" y="548143"/>
                  </a:lnTo>
                  <a:lnTo>
                    <a:pt x="3253846" y="541558"/>
                  </a:lnTo>
                  <a:lnTo>
                    <a:pt x="3215092" y="529870"/>
                  </a:lnTo>
                  <a:lnTo>
                    <a:pt x="3179800" y="511048"/>
                  </a:lnTo>
                  <a:lnTo>
                    <a:pt x="3166567" y="472158"/>
                  </a:lnTo>
                  <a:lnTo>
                    <a:pt x="3166427" y="463296"/>
                  </a:lnTo>
                  <a:lnTo>
                    <a:pt x="3166427" y="454837"/>
                  </a:lnTo>
                  <a:lnTo>
                    <a:pt x="3166694" y="447738"/>
                  </a:lnTo>
                  <a:lnTo>
                    <a:pt x="3167240" y="442010"/>
                  </a:lnTo>
                  <a:lnTo>
                    <a:pt x="3167786" y="436283"/>
                  </a:lnTo>
                  <a:lnTo>
                    <a:pt x="3168675" y="431647"/>
                  </a:lnTo>
                  <a:lnTo>
                    <a:pt x="3169907" y="428104"/>
                  </a:lnTo>
                  <a:lnTo>
                    <a:pt x="3171126" y="424548"/>
                  </a:lnTo>
                  <a:lnTo>
                    <a:pt x="3172764" y="422021"/>
                  </a:lnTo>
                  <a:lnTo>
                    <a:pt x="3174809" y="420522"/>
                  </a:lnTo>
                  <a:lnTo>
                    <a:pt x="3176866" y="419023"/>
                  </a:lnTo>
                  <a:lnTo>
                    <a:pt x="3179254" y="418274"/>
                  </a:lnTo>
                  <a:lnTo>
                    <a:pt x="3181972" y="418274"/>
                  </a:lnTo>
                  <a:lnTo>
                    <a:pt x="3185795" y="418274"/>
                  </a:lnTo>
                  <a:lnTo>
                    <a:pt x="3191192" y="420522"/>
                  </a:lnTo>
                  <a:lnTo>
                    <a:pt x="3198139" y="425030"/>
                  </a:lnTo>
                  <a:lnTo>
                    <a:pt x="3203730" y="428493"/>
                  </a:lnTo>
                  <a:lnTo>
                    <a:pt x="3242913" y="447795"/>
                  </a:lnTo>
                  <a:lnTo>
                    <a:pt x="3288544" y="459970"/>
                  </a:lnTo>
                  <a:lnTo>
                    <a:pt x="3316630" y="461657"/>
                  </a:lnTo>
                  <a:lnTo>
                    <a:pt x="3326195" y="461364"/>
                  </a:lnTo>
                  <a:lnTo>
                    <a:pt x="3366204" y="451269"/>
                  </a:lnTo>
                  <a:lnTo>
                    <a:pt x="3394798" y="422363"/>
                  </a:lnTo>
                  <a:lnTo>
                    <a:pt x="3400526" y="394131"/>
                  </a:lnTo>
                  <a:lnTo>
                    <a:pt x="3399914" y="385442"/>
                  </a:lnTo>
                  <a:lnTo>
                    <a:pt x="3379401" y="351051"/>
                  </a:lnTo>
                  <a:lnTo>
                    <a:pt x="3339078" y="325953"/>
                  </a:lnTo>
                  <a:lnTo>
                    <a:pt x="3319211" y="317017"/>
                  </a:lnTo>
                  <a:lnTo>
                    <a:pt x="3308953" y="312427"/>
                  </a:lnTo>
                  <a:lnTo>
                    <a:pt x="3267005" y="292373"/>
                  </a:lnTo>
                  <a:lnTo>
                    <a:pt x="3227666" y="266842"/>
                  </a:lnTo>
                  <a:lnTo>
                    <a:pt x="3196556" y="231697"/>
                  </a:lnTo>
                  <a:lnTo>
                    <a:pt x="3177887" y="183449"/>
                  </a:lnTo>
                  <a:lnTo>
                    <a:pt x="3175431" y="152654"/>
                  </a:lnTo>
                  <a:lnTo>
                    <a:pt x="3176313" y="134199"/>
                  </a:lnTo>
                  <a:lnTo>
                    <a:pt x="3189554" y="85737"/>
                  </a:lnTo>
                  <a:lnTo>
                    <a:pt x="3216257" y="47981"/>
                  </a:lnTo>
                  <a:lnTo>
                    <a:pt x="3253706" y="21223"/>
                  </a:lnTo>
                  <a:lnTo>
                    <a:pt x="3300604" y="5293"/>
                  </a:lnTo>
                  <a:lnTo>
                    <a:pt x="3335085" y="588"/>
                  </a:lnTo>
                  <a:lnTo>
                    <a:pt x="3353054" y="0"/>
                  </a:lnTo>
                  <a:close/>
                </a:path>
                <a:path w="7941945" h="548639">
                  <a:moveTo>
                    <a:pt x="2824149" y="0"/>
                  </a:moveTo>
                  <a:lnTo>
                    <a:pt x="2880788" y="3984"/>
                  </a:lnTo>
                  <a:lnTo>
                    <a:pt x="2930359" y="15951"/>
                  </a:lnTo>
                  <a:lnTo>
                    <a:pt x="2972620" y="36212"/>
                  </a:lnTo>
                  <a:lnTo>
                    <a:pt x="3007309" y="65074"/>
                  </a:lnTo>
                  <a:lnTo>
                    <a:pt x="3034420" y="102573"/>
                  </a:lnTo>
                  <a:lnTo>
                    <a:pt x="3053969" y="148767"/>
                  </a:lnTo>
                  <a:lnTo>
                    <a:pt x="3065781" y="203866"/>
                  </a:lnTo>
                  <a:lnTo>
                    <a:pt x="3069717" y="268071"/>
                  </a:lnTo>
                  <a:lnTo>
                    <a:pt x="3068695" y="300149"/>
                  </a:lnTo>
                  <a:lnTo>
                    <a:pt x="3060512" y="359084"/>
                  </a:lnTo>
                  <a:lnTo>
                    <a:pt x="3044164" y="410948"/>
                  </a:lnTo>
                  <a:lnTo>
                    <a:pt x="3019810" y="455048"/>
                  </a:lnTo>
                  <a:lnTo>
                    <a:pt x="2987518" y="491176"/>
                  </a:lnTo>
                  <a:lnTo>
                    <a:pt x="2947513" y="518808"/>
                  </a:lnTo>
                  <a:lnTo>
                    <a:pt x="2899857" y="537724"/>
                  </a:lnTo>
                  <a:lnTo>
                    <a:pt x="2844707" y="547235"/>
                  </a:lnTo>
                  <a:lnTo>
                    <a:pt x="2814332" y="548424"/>
                  </a:lnTo>
                  <a:lnTo>
                    <a:pt x="2784417" y="547414"/>
                  </a:lnTo>
                  <a:lnTo>
                    <a:pt x="2730491" y="539331"/>
                  </a:lnTo>
                  <a:lnTo>
                    <a:pt x="2684422" y="523115"/>
                  </a:lnTo>
                  <a:lnTo>
                    <a:pt x="2646055" y="498456"/>
                  </a:lnTo>
                  <a:lnTo>
                    <a:pt x="2615358" y="465243"/>
                  </a:lnTo>
                  <a:lnTo>
                    <a:pt x="2592335" y="423085"/>
                  </a:lnTo>
                  <a:lnTo>
                    <a:pt x="2576990" y="371874"/>
                  </a:lnTo>
                  <a:lnTo>
                    <a:pt x="2569318" y="311300"/>
                  </a:lnTo>
                  <a:lnTo>
                    <a:pt x="2568359" y="277482"/>
                  </a:lnTo>
                  <a:lnTo>
                    <a:pt x="2569381" y="246159"/>
                  </a:lnTo>
                  <a:lnTo>
                    <a:pt x="2577563" y="188347"/>
                  </a:lnTo>
                  <a:lnTo>
                    <a:pt x="2593909" y="137139"/>
                  </a:lnTo>
                  <a:lnTo>
                    <a:pt x="2618260" y="93449"/>
                  </a:lnTo>
                  <a:lnTo>
                    <a:pt x="2650557" y="57523"/>
                  </a:lnTo>
                  <a:lnTo>
                    <a:pt x="2690562" y="29895"/>
                  </a:lnTo>
                  <a:lnTo>
                    <a:pt x="2738244" y="10812"/>
                  </a:lnTo>
                  <a:lnTo>
                    <a:pt x="2793598" y="1200"/>
                  </a:lnTo>
                  <a:lnTo>
                    <a:pt x="2824149" y="0"/>
                  </a:lnTo>
                  <a:close/>
                </a:path>
              </a:pathLst>
            </a:custGeom>
            <a:ln w="12192">
              <a:solidFill>
                <a:srgbClr val="F4F6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3244" y="3040088"/>
            <a:ext cx="4315955" cy="26215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0155" marR="5080" indent="-13716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5" dirty="0"/>
              <a:t>partir </a:t>
            </a:r>
            <a:r>
              <a:rPr dirty="0"/>
              <a:t>de lo </a:t>
            </a:r>
            <a:r>
              <a:rPr spc="-5" dirty="0"/>
              <a:t>observado en el </a:t>
            </a:r>
            <a:r>
              <a:rPr spc="-10" dirty="0"/>
              <a:t>vídeo, </a:t>
            </a:r>
            <a:r>
              <a:rPr spc="-800" dirty="0"/>
              <a:t> </a:t>
            </a:r>
            <a:r>
              <a:rPr spc="-15" dirty="0"/>
              <a:t>completa</a:t>
            </a:r>
            <a:r>
              <a:rPr spc="5" dirty="0"/>
              <a:t> </a:t>
            </a:r>
            <a:r>
              <a:rPr spc="-5" dirty="0"/>
              <a:t>las </a:t>
            </a:r>
            <a:r>
              <a:rPr spc="-15" dirty="0"/>
              <a:t>siguiente</a:t>
            </a:r>
            <a:r>
              <a:rPr spc="30" dirty="0"/>
              <a:t> </a:t>
            </a:r>
            <a:r>
              <a:rPr spc="-5" dirty="0"/>
              <a:t>actividades: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92527"/>
            <a:ext cx="8070215" cy="2659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indent="-63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1.-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Define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concepto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cambio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estado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materia.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596900" algn="l"/>
                <a:tab pos="1835785" algn="l"/>
                <a:tab pos="2274570" algn="l"/>
                <a:tab pos="3540760" algn="l"/>
                <a:tab pos="3897629" algn="l"/>
                <a:tab pos="5553710" algn="l"/>
                <a:tab pos="6122670" algn="l"/>
                <a:tab pos="7641590" algn="l"/>
              </a:tabLst>
            </a:pPr>
            <a:r>
              <a:rPr sz="3200" spc="-5" dirty="0">
                <a:latin typeface="Calibri"/>
                <a:cs typeface="Calibri"/>
              </a:rPr>
              <a:t>2.</a:t>
            </a:r>
            <a:r>
              <a:rPr sz="3200" dirty="0">
                <a:latin typeface="Calibri"/>
                <a:cs typeface="Calibri"/>
              </a:rPr>
              <a:t>-	Se</a:t>
            </a:r>
            <a:r>
              <a:rPr sz="3200" spc="-5" dirty="0">
                <a:latin typeface="Calibri"/>
                <a:cs typeface="Calibri"/>
              </a:rPr>
              <a:t>ñ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a	al	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os	4	e</a:t>
            </a:r>
            <a:r>
              <a:rPr sz="3200" spc="-15" dirty="0">
                <a:latin typeface="Calibri"/>
                <a:cs typeface="Calibri"/>
              </a:rPr>
              <a:t>je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os	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	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mbi</a:t>
            </a:r>
            <a:r>
              <a:rPr sz="3200" dirty="0">
                <a:latin typeface="Calibri"/>
                <a:cs typeface="Calibri"/>
              </a:rPr>
              <a:t>os	</a:t>
            </a:r>
            <a:r>
              <a:rPr sz="3200" spc="-5" dirty="0">
                <a:latin typeface="Calibri"/>
                <a:cs typeface="Calibri"/>
              </a:rPr>
              <a:t>de  </a:t>
            </a:r>
            <a:r>
              <a:rPr sz="3200" spc="-15" dirty="0">
                <a:latin typeface="Calibri"/>
                <a:cs typeface="Calibri"/>
              </a:rPr>
              <a:t>estado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tu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entorno.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" y="0"/>
            <a:ext cx="1583435" cy="15575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447" y="12115"/>
            <a:ext cx="8210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Diagrama </a:t>
            </a:r>
            <a:r>
              <a:rPr spc="-10" dirty="0"/>
              <a:t>cambios</a:t>
            </a:r>
            <a:r>
              <a:rPr dirty="0"/>
              <a:t> de</a:t>
            </a:r>
            <a:r>
              <a:rPr spc="5" dirty="0"/>
              <a:t> </a:t>
            </a:r>
            <a:r>
              <a:rPr spc="-15" dirty="0"/>
              <a:t>estado</a:t>
            </a:r>
            <a:r>
              <a:rPr spc="-10" dirty="0"/>
              <a:t> </a:t>
            </a:r>
            <a:r>
              <a:rPr dirty="0"/>
              <a:t>de la</a:t>
            </a:r>
            <a:r>
              <a:rPr spc="-5" dirty="0"/>
              <a:t> </a:t>
            </a:r>
            <a:r>
              <a:rPr spc="-15" dirty="0"/>
              <a:t>materia: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90888"/>
            <a:ext cx="8879205" cy="1364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998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acuerdo</a:t>
            </a:r>
            <a:r>
              <a:rPr sz="2800" spc="-5" dirty="0">
                <a:latin typeface="Calibri"/>
                <a:cs typeface="Calibri"/>
              </a:rPr>
              <a:t> 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tus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conocimientos,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completa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diagrama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señalando el </a:t>
            </a:r>
            <a:r>
              <a:rPr sz="2800" spc="-10" dirty="0">
                <a:latin typeface="Calibri"/>
                <a:cs typeface="Calibri"/>
              </a:rPr>
              <a:t>cambio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5" dirty="0">
                <a:latin typeface="Calibri"/>
                <a:cs typeface="Calibri"/>
              </a:rPr>
              <a:t>estado </a:t>
            </a:r>
            <a:r>
              <a:rPr sz="2800" spc="-5" dirty="0">
                <a:latin typeface="Calibri"/>
                <a:cs typeface="Calibri"/>
              </a:rPr>
              <a:t>que se </a:t>
            </a:r>
            <a:r>
              <a:rPr sz="2800" spc="-15" dirty="0">
                <a:latin typeface="Calibri"/>
                <a:cs typeface="Calibri"/>
              </a:rPr>
              <a:t>presente </a:t>
            </a:r>
            <a:r>
              <a:rPr sz="2800" spc="-5" dirty="0">
                <a:latin typeface="Calibri"/>
                <a:cs typeface="Calibri"/>
              </a:rPr>
              <a:t>en </a:t>
            </a:r>
            <a:r>
              <a:rPr sz="2800" spc="-10" dirty="0">
                <a:latin typeface="Calibri"/>
                <a:cs typeface="Calibri"/>
              </a:rPr>
              <a:t>cada </a:t>
            </a:r>
            <a:r>
              <a:rPr sz="2800" spc="-5" dirty="0">
                <a:latin typeface="Calibri"/>
                <a:cs typeface="Calibri"/>
              </a:rPr>
              <a:t> espacio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2506979"/>
            <a:ext cx="8424671" cy="43251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888" y="1617247"/>
            <a:ext cx="8557895" cy="10953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 indent="1270" algn="just">
              <a:lnSpc>
                <a:spcPts val="2590"/>
              </a:lnSpc>
              <a:spcBef>
                <a:spcPts val="725"/>
              </a:spcBef>
            </a:pP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Explica</a:t>
            </a:r>
            <a:r>
              <a:rPr sz="27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qué</a:t>
            </a:r>
            <a:r>
              <a:rPr sz="27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15" dirty="0">
                <a:solidFill>
                  <a:srgbClr val="000000"/>
                </a:solidFill>
                <a:latin typeface="Calibri"/>
                <a:cs typeface="Calibri"/>
              </a:rPr>
              <a:t>ocurre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15" dirty="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dirty="0">
                <a:solidFill>
                  <a:srgbClr val="000000"/>
                </a:solidFill>
                <a:latin typeface="Calibri"/>
                <a:cs typeface="Calibri"/>
              </a:rPr>
              <a:t>las</a:t>
            </a:r>
            <a:r>
              <a:rPr sz="27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partículas</a:t>
            </a:r>
            <a:r>
              <a:rPr sz="27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sz="27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15" dirty="0">
                <a:solidFill>
                  <a:srgbClr val="000000"/>
                </a:solidFill>
                <a:latin typeface="Calibri"/>
                <a:cs typeface="Calibri"/>
              </a:rPr>
              <a:t>cada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5" dirty="0">
                <a:solidFill>
                  <a:srgbClr val="000000"/>
                </a:solidFill>
                <a:latin typeface="Calibri"/>
                <a:cs typeface="Calibri"/>
              </a:rPr>
              <a:t>uno</a:t>
            </a:r>
            <a:r>
              <a:rPr sz="27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5" dirty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sz="2700" b="0" dirty="0">
                <a:solidFill>
                  <a:srgbClr val="000000"/>
                </a:solidFill>
                <a:latin typeface="Calibri"/>
                <a:cs typeface="Calibri"/>
              </a:rPr>
              <a:t> los </a:t>
            </a:r>
            <a:r>
              <a:rPr sz="27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cambios</a:t>
            </a:r>
            <a:r>
              <a:rPr sz="2700" b="0" spc="-5" dirty="0">
                <a:solidFill>
                  <a:srgbClr val="000000"/>
                </a:solidFill>
                <a:latin typeface="Calibri"/>
                <a:cs typeface="Calibri"/>
              </a:rPr>
              <a:t> de</a:t>
            </a:r>
            <a:r>
              <a:rPr sz="27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25" dirty="0">
                <a:solidFill>
                  <a:srgbClr val="000000"/>
                </a:solidFill>
                <a:latin typeface="Calibri"/>
                <a:cs typeface="Calibri"/>
              </a:rPr>
              <a:t>estado,</a:t>
            </a:r>
            <a:r>
              <a:rPr sz="27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describiendo</a:t>
            </a:r>
            <a:r>
              <a:rPr sz="27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cómo</a:t>
            </a:r>
            <a:r>
              <a:rPr sz="2700" b="0" spc="-5" dirty="0">
                <a:solidFill>
                  <a:srgbClr val="000000"/>
                </a:solidFill>
                <a:latin typeface="Calibri"/>
                <a:cs typeface="Calibri"/>
              </a:rPr>
              <a:t> se</a:t>
            </a:r>
            <a:r>
              <a:rPr sz="27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20" dirty="0">
                <a:solidFill>
                  <a:srgbClr val="000000"/>
                </a:solidFill>
                <a:latin typeface="Calibri"/>
                <a:cs typeface="Calibri"/>
              </a:rPr>
              <a:t>encuentran</a:t>
            </a:r>
            <a:r>
              <a:rPr sz="27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10" dirty="0">
                <a:solidFill>
                  <a:srgbClr val="000000"/>
                </a:solidFill>
                <a:latin typeface="Calibri"/>
                <a:cs typeface="Calibri"/>
              </a:rPr>
              <a:t>sus </a:t>
            </a:r>
            <a:r>
              <a:rPr sz="2700" b="0" spc="-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0" spc="-5" dirty="0">
                <a:solidFill>
                  <a:srgbClr val="000000"/>
                </a:solidFill>
                <a:latin typeface="Calibri"/>
                <a:cs typeface="Calibri"/>
              </a:rPr>
              <a:t>partículas.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59" y="3100100"/>
            <a:ext cx="8555990" cy="29076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715">
              <a:lnSpc>
                <a:spcPts val="2400"/>
              </a:lnSpc>
              <a:spcBef>
                <a:spcPts val="675"/>
              </a:spcBef>
              <a:tabLst>
                <a:tab pos="855344" algn="l"/>
                <a:tab pos="1565275" algn="l"/>
                <a:tab pos="3063240" algn="l"/>
                <a:tab pos="3665220" algn="l"/>
                <a:tab pos="5218430" algn="l"/>
                <a:tab pos="6842759" algn="l"/>
                <a:tab pos="8374380" algn="l"/>
              </a:tabLst>
            </a:pPr>
            <a:r>
              <a:rPr sz="2500" b="1" i="1" spc="-40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500" b="1" i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ell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500" b="1" i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2500" b="1" i="1" spc="-2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500" b="1" i="1" spc="-1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ns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er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2500" b="1" i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os</a:t>
            </a:r>
            <a:r>
              <a:rPr sz="2500" b="1" i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si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gu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ie</a:t>
            </a:r>
            <a:r>
              <a:rPr sz="2500" b="1" i="1" spc="-4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500" b="1" i="1" spc="-3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500" b="1" i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2500" b="1" i="1" spc="-2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on</a:t>
            </a:r>
            <a:r>
              <a:rPr sz="2500" b="1" i="1" spc="-3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500" b="1" i="1" spc="-30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2500" b="1" i="1" spc="-3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,</a:t>
            </a:r>
            <a:r>
              <a:rPr sz="2500" b="1" i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li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er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ac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2500" b="1" i="1" spc="-15" dirty="0">
                <a:solidFill>
                  <a:srgbClr val="1F487C"/>
                </a:solidFill>
                <a:latin typeface="Calibri"/>
                <a:cs typeface="Calibri"/>
              </a:rPr>
              <a:t>ó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2500" b="1" i="1" dirty="0">
                <a:solidFill>
                  <a:srgbClr val="1F487C"/>
                </a:solidFill>
                <a:latin typeface="Calibri"/>
                <a:cs typeface="Calibri"/>
              </a:rPr>
              <a:t>	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o  absorción</a:t>
            </a:r>
            <a:r>
              <a:rPr sz="2500" b="1" i="1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de</a:t>
            </a:r>
            <a:r>
              <a:rPr sz="2500" b="1" i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energía,</a:t>
            </a:r>
            <a:r>
              <a:rPr sz="2500" b="1" i="1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energía</a:t>
            </a:r>
            <a:r>
              <a:rPr sz="2500" b="1" i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cinética,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fuerzas</a:t>
            </a:r>
            <a:r>
              <a:rPr sz="2500" b="1" i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500" b="1" i="1" spc="-5" dirty="0">
                <a:solidFill>
                  <a:srgbClr val="1F487C"/>
                </a:solidFill>
                <a:latin typeface="Calibri"/>
                <a:cs typeface="Calibri"/>
              </a:rPr>
              <a:t>de </a:t>
            </a:r>
            <a:r>
              <a:rPr sz="2500" b="1" i="1" spc="-10" dirty="0">
                <a:solidFill>
                  <a:srgbClr val="1F487C"/>
                </a:solidFill>
                <a:latin typeface="Calibri"/>
                <a:cs typeface="Calibri"/>
              </a:rPr>
              <a:t>atracción</a:t>
            </a:r>
            <a:r>
              <a:rPr sz="2500" i="1" spc="-10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Ejemplo: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Calibri"/>
              <a:cs typeface="Calibri"/>
            </a:endParaRPr>
          </a:p>
          <a:p>
            <a:pPr marL="12700" marR="5080" indent="-635" algn="just">
              <a:lnSpc>
                <a:spcPct val="80000"/>
              </a:lnSpc>
            </a:pPr>
            <a:r>
              <a:rPr sz="2700" b="1" spc="-5" dirty="0">
                <a:latin typeface="Calibri"/>
                <a:cs typeface="Calibri"/>
              </a:rPr>
              <a:t>Fusión </a:t>
            </a:r>
            <a:r>
              <a:rPr sz="2700" spc="-5" dirty="0">
                <a:latin typeface="Calibri"/>
                <a:cs typeface="Calibri"/>
              </a:rPr>
              <a:t>(sólido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5" dirty="0">
                <a:latin typeface="Calibri"/>
                <a:cs typeface="Calibri"/>
              </a:rPr>
              <a:t>líquido), </a:t>
            </a:r>
            <a:r>
              <a:rPr sz="2700" spc="-15" dirty="0">
                <a:latin typeface="Calibri"/>
                <a:cs typeface="Calibri"/>
              </a:rPr>
              <a:t>ocurre </a:t>
            </a:r>
            <a:r>
              <a:rPr sz="2700" spc="-10" dirty="0">
                <a:latin typeface="Calibri"/>
                <a:cs typeface="Calibri"/>
              </a:rPr>
              <a:t>una </a:t>
            </a:r>
            <a:r>
              <a:rPr sz="2700" b="1" spc="-10" dirty="0">
                <a:latin typeface="Calibri"/>
                <a:cs typeface="Calibri"/>
              </a:rPr>
              <a:t>absorción </a:t>
            </a:r>
            <a:r>
              <a:rPr sz="2700" spc="-5" dirty="0">
                <a:latin typeface="Calibri"/>
                <a:cs typeface="Calibri"/>
              </a:rPr>
              <a:t>de </a:t>
            </a:r>
            <a:r>
              <a:rPr sz="2700" spc="-10" dirty="0">
                <a:latin typeface="Calibri"/>
                <a:cs typeface="Calibri"/>
              </a:rPr>
              <a:t>energía 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térmica, </a:t>
            </a:r>
            <a:r>
              <a:rPr sz="2700" spc="-5" dirty="0">
                <a:latin typeface="Calibri"/>
                <a:cs typeface="Calibri"/>
              </a:rPr>
              <a:t>la </a:t>
            </a:r>
            <a:r>
              <a:rPr sz="2700" b="1" spc="-10" dirty="0">
                <a:latin typeface="Calibri"/>
                <a:cs typeface="Calibri"/>
              </a:rPr>
              <a:t>energía cinética </a:t>
            </a:r>
            <a:r>
              <a:rPr sz="2700" spc="-15" dirty="0">
                <a:latin typeface="Calibri"/>
                <a:cs typeface="Calibri"/>
              </a:rPr>
              <a:t>aumenta </a:t>
            </a:r>
            <a:r>
              <a:rPr sz="2700" dirty="0">
                <a:latin typeface="Calibri"/>
                <a:cs typeface="Calibri"/>
              </a:rPr>
              <a:t>y la </a:t>
            </a:r>
            <a:r>
              <a:rPr sz="2700" b="1" spc="-10" dirty="0">
                <a:latin typeface="Calibri"/>
                <a:cs typeface="Calibri"/>
              </a:rPr>
              <a:t>fuerza </a:t>
            </a:r>
            <a:r>
              <a:rPr sz="2700" b="1" dirty="0">
                <a:latin typeface="Calibri"/>
                <a:cs typeface="Calibri"/>
              </a:rPr>
              <a:t>de </a:t>
            </a:r>
            <a:r>
              <a:rPr sz="2700" b="1" spc="-15" dirty="0">
                <a:latin typeface="Calibri"/>
                <a:cs typeface="Calibri"/>
              </a:rPr>
              <a:t>atracción </a:t>
            </a:r>
            <a:r>
              <a:rPr sz="2700" b="1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sus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partículas</a:t>
            </a:r>
            <a:r>
              <a:rPr sz="2700" spc="59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disminuye.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9256" y="297180"/>
            <a:ext cx="4056887" cy="11231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9211" y="258063"/>
            <a:ext cx="3310254" cy="909319"/>
            <a:chOff x="2839211" y="258063"/>
            <a:chExt cx="3310254" cy="9093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9211" y="698004"/>
              <a:ext cx="3310127" cy="4693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8700" y="258063"/>
              <a:ext cx="3290085" cy="44738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584" y="918879"/>
            <a:ext cx="80708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Explica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qué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ocurre con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las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partículas en cada uno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de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los </a:t>
            </a:r>
            <a:r>
              <a:rPr sz="2800" b="0" spc="-6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cambios 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de 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estado,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describiendo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cómo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se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encuentran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sus</a:t>
            </a:r>
            <a:r>
              <a:rPr sz="28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partículas.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698912"/>
            <a:ext cx="4145279" cy="34544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b="1" spc="-20" dirty="0">
                <a:solidFill>
                  <a:srgbClr val="1F487C"/>
                </a:solidFill>
                <a:latin typeface="Calibri"/>
                <a:cs typeface="Calibri"/>
              </a:rPr>
              <a:t>Evaporación: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1F487C"/>
                </a:solidFill>
                <a:latin typeface="Calibri"/>
                <a:cs typeface="Calibri"/>
              </a:rPr>
              <a:t>Condensación: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1F487C"/>
                </a:solidFill>
                <a:latin typeface="Calibri"/>
                <a:cs typeface="Calibri"/>
              </a:rPr>
              <a:t>Salificación: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1F487C"/>
                </a:solidFill>
                <a:latin typeface="Calibri"/>
                <a:cs typeface="Calibri"/>
              </a:rPr>
              <a:t>Sublimación</a:t>
            </a:r>
            <a:r>
              <a:rPr sz="30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1F487C"/>
                </a:solidFill>
                <a:latin typeface="Calibri"/>
                <a:cs typeface="Calibri"/>
              </a:rPr>
              <a:t>progresiva: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solidFill>
                  <a:srgbClr val="1F487C"/>
                </a:solidFill>
                <a:latin typeface="Calibri"/>
                <a:cs typeface="Calibri"/>
              </a:rPr>
              <a:t>Sublimación</a:t>
            </a:r>
            <a:r>
              <a:rPr sz="3000" b="1" spc="-15" dirty="0">
                <a:solidFill>
                  <a:srgbClr val="1F487C"/>
                </a:solidFill>
                <a:latin typeface="Calibri"/>
                <a:cs typeface="Calibri"/>
              </a:rPr>
              <a:t> regresiva: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172" y="655236"/>
            <a:ext cx="546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Completa</a:t>
            </a:r>
            <a:r>
              <a:rPr sz="28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sz="28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5" dirty="0">
                <a:solidFill>
                  <a:srgbClr val="000000"/>
                </a:solidFill>
                <a:latin typeface="Calibri"/>
                <a:cs typeface="Calibri"/>
              </a:rPr>
              <a:t>tabla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Calibri"/>
                <a:cs typeface="Calibri"/>
              </a:rPr>
              <a:t>según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corresponda.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1155" y="1190401"/>
          <a:ext cx="9038588" cy="5341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2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17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6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135380" marR="325755" indent="-8032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absorción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energía </a:t>
                      </a:r>
                      <a:r>
                        <a:rPr sz="1800" b="1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Térmica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35380" marR="320040" indent="-8096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Por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liberación</a:t>
                      </a:r>
                      <a:r>
                        <a:rPr sz="18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energía </a:t>
                      </a:r>
                      <a:r>
                        <a:rPr sz="1800" b="1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Térmica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618">
                <a:tc>
                  <a:txBody>
                    <a:bodyPr/>
                    <a:lstStyle/>
                    <a:p>
                      <a:pPr marL="90805" marR="825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¿Qué</a:t>
                      </a:r>
                      <a:r>
                        <a:rPr sz="18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ocurre</a:t>
                      </a:r>
                      <a:r>
                        <a:rPr sz="1800" b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b="1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energía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cinética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partículas?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98219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Aumenta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929005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Disminuye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2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777">
                <a:tc>
                  <a:txBody>
                    <a:bodyPr/>
                    <a:lstStyle/>
                    <a:p>
                      <a:pPr marL="90805" marR="831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¿Qué</a:t>
                      </a:r>
                      <a:r>
                        <a:rPr sz="1800" b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ocurre</a:t>
                      </a:r>
                      <a:r>
                        <a:rPr sz="1800" b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b="1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b="1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fuerza</a:t>
                      </a:r>
                      <a:r>
                        <a:rPr sz="1800" b="1" spc="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atracción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las partículas?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6837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Disminuye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000760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Aumenta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98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18">
                <a:tc>
                  <a:txBody>
                    <a:bodyPr/>
                    <a:lstStyle/>
                    <a:p>
                      <a:pPr marL="91440" marR="82550" algn="just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¿Qué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ocurre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con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distancia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existe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entre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las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partículas?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67970" marR="40068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358900" algn="l"/>
                          <a:tab pos="1725930" algn="l"/>
                          <a:tab pos="2399665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,	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	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,	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se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separan</a:t>
                      </a:r>
                      <a:r>
                        <a:rPr sz="18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unas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otras.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85115" marR="383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Disminuye,</a:t>
                      </a:r>
                      <a:r>
                        <a:rPr sz="1800" b="1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decir,</a:t>
                      </a:r>
                      <a:r>
                        <a:rPr sz="1800" b="1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juntan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40">
                <a:tc rowSpan="2">
                  <a:txBody>
                    <a:bodyPr/>
                    <a:lstStyle/>
                    <a:p>
                      <a:pPr marL="91440" marR="84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¿Qué</a:t>
                      </a:r>
                      <a:r>
                        <a:rPr sz="18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cambios</a:t>
                      </a:r>
                      <a:r>
                        <a:rPr sz="18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estado</a:t>
                      </a:r>
                      <a:r>
                        <a:rPr sz="18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se </a:t>
                      </a:r>
                      <a:r>
                        <a:rPr sz="1800" b="1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pueden</a:t>
                      </a:r>
                      <a:r>
                        <a:rPr sz="18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producir?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9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78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Fusión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Sólido</a:t>
                      </a:r>
                      <a:r>
                        <a:rPr sz="1800" spc="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-----------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Líquido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170" marR="83820" indent="589280">
                        <a:lnSpc>
                          <a:spcPct val="100000"/>
                        </a:lnSpc>
                      </a:pP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Evaporación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Líquido</a:t>
                      </a:r>
                      <a:r>
                        <a:rPr sz="1800" spc="2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----------</a:t>
                      </a:r>
                      <a:r>
                        <a:rPr sz="1800" spc="2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Gaseoso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Sublimación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progresiva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Sólido-----------</a:t>
                      </a:r>
                      <a:r>
                        <a:rPr sz="1800" spc="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Gaseoso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Salificación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Líquido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-----------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Sólido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0805" marR="86995" indent="50419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Condensación 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Gaseoso----------Líquido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Sublimación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progresiva 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Gaseoso-----------</a:t>
                      </a:r>
                      <a:r>
                        <a:rPr sz="1800" spc="3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Sólido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28575">
                      <a:solidFill>
                        <a:srgbClr val="385D89"/>
                      </a:solidFill>
                      <a:prstDash val="solid"/>
                    </a:lnR>
                    <a:lnT w="28575">
                      <a:solidFill>
                        <a:srgbClr val="385D89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85D8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119666" y="1982736"/>
            <a:ext cx="6024880" cy="2802255"/>
            <a:chOff x="3119666" y="1982736"/>
            <a:chExt cx="6024880" cy="2802255"/>
          </a:xfrm>
        </p:grpSpPr>
        <p:sp>
          <p:nvSpPr>
            <p:cNvPr id="5" name="object 5"/>
            <p:cNvSpPr/>
            <p:nvPr/>
          </p:nvSpPr>
          <p:spPr>
            <a:xfrm>
              <a:off x="3119666" y="1982736"/>
              <a:ext cx="6024880" cy="814069"/>
            </a:xfrm>
            <a:custGeom>
              <a:avLst/>
              <a:gdLst/>
              <a:ahLst/>
              <a:cxnLst/>
              <a:rect l="l" t="t" r="r" b="b"/>
              <a:pathLst>
                <a:path w="6024880" h="814069">
                  <a:moveTo>
                    <a:pt x="6024334" y="0"/>
                  </a:moveTo>
                  <a:lnTo>
                    <a:pt x="3012160" y="0"/>
                  </a:lnTo>
                  <a:lnTo>
                    <a:pt x="0" y="0"/>
                  </a:lnTo>
                  <a:lnTo>
                    <a:pt x="0" y="813562"/>
                  </a:lnTo>
                  <a:lnTo>
                    <a:pt x="3012160" y="813562"/>
                  </a:lnTo>
                  <a:lnTo>
                    <a:pt x="6024334" y="813562"/>
                  </a:lnTo>
                  <a:lnTo>
                    <a:pt x="6024334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19666" y="2796298"/>
              <a:ext cx="6024880" cy="800100"/>
            </a:xfrm>
            <a:custGeom>
              <a:avLst/>
              <a:gdLst/>
              <a:ahLst/>
              <a:cxnLst/>
              <a:rect l="l" t="t" r="r" b="b"/>
              <a:pathLst>
                <a:path w="6024880" h="800100">
                  <a:moveTo>
                    <a:pt x="6024334" y="0"/>
                  </a:moveTo>
                  <a:lnTo>
                    <a:pt x="3012160" y="0"/>
                  </a:lnTo>
                  <a:lnTo>
                    <a:pt x="0" y="0"/>
                  </a:lnTo>
                  <a:lnTo>
                    <a:pt x="0" y="799782"/>
                  </a:lnTo>
                  <a:lnTo>
                    <a:pt x="3012160" y="799782"/>
                  </a:lnTo>
                  <a:lnTo>
                    <a:pt x="6024334" y="799782"/>
                  </a:lnTo>
                  <a:lnTo>
                    <a:pt x="6024334" y="0"/>
                  </a:lnTo>
                  <a:close/>
                </a:path>
              </a:pathLst>
            </a:custGeom>
            <a:solidFill>
              <a:srgbClr val="E9EC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19666" y="3596081"/>
              <a:ext cx="6024880" cy="1188720"/>
            </a:xfrm>
            <a:custGeom>
              <a:avLst/>
              <a:gdLst/>
              <a:ahLst/>
              <a:cxnLst/>
              <a:rect l="l" t="t" r="r" b="b"/>
              <a:pathLst>
                <a:path w="6024880" h="1188720">
                  <a:moveTo>
                    <a:pt x="6024334" y="0"/>
                  </a:moveTo>
                  <a:lnTo>
                    <a:pt x="3012160" y="0"/>
                  </a:lnTo>
                  <a:lnTo>
                    <a:pt x="0" y="0"/>
                  </a:lnTo>
                  <a:lnTo>
                    <a:pt x="0" y="1188720"/>
                  </a:lnTo>
                  <a:lnTo>
                    <a:pt x="3012160" y="1188720"/>
                  </a:lnTo>
                  <a:lnTo>
                    <a:pt x="6024334" y="1188720"/>
                  </a:lnTo>
                  <a:lnTo>
                    <a:pt x="6024334" y="0"/>
                  </a:lnTo>
                  <a:close/>
                </a:path>
              </a:pathLst>
            </a:custGeom>
            <a:solidFill>
              <a:srgbClr val="D0D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97174" y="2026158"/>
              <a:ext cx="2520950" cy="467995"/>
            </a:xfrm>
            <a:custGeom>
              <a:avLst/>
              <a:gdLst/>
              <a:ahLst/>
              <a:cxnLst/>
              <a:rect l="l" t="t" r="r" b="b"/>
              <a:pathLst>
                <a:path w="2520950" h="467994">
                  <a:moveTo>
                    <a:pt x="2520696" y="0"/>
                  </a:moveTo>
                  <a:lnTo>
                    <a:pt x="0" y="0"/>
                  </a:lnTo>
                  <a:lnTo>
                    <a:pt x="0" y="467867"/>
                  </a:lnTo>
                  <a:lnTo>
                    <a:pt x="2520696" y="467867"/>
                  </a:lnTo>
                  <a:lnTo>
                    <a:pt x="252069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97174" y="2026158"/>
              <a:ext cx="2520950" cy="467995"/>
            </a:xfrm>
            <a:custGeom>
              <a:avLst/>
              <a:gdLst/>
              <a:ahLst/>
              <a:cxnLst/>
              <a:rect l="l" t="t" r="r" b="b"/>
              <a:pathLst>
                <a:path w="2520950" h="467994">
                  <a:moveTo>
                    <a:pt x="0" y="0"/>
                  </a:moveTo>
                  <a:lnTo>
                    <a:pt x="2520696" y="0"/>
                  </a:lnTo>
                  <a:lnTo>
                    <a:pt x="2520696" y="467867"/>
                  </a:lnTo>
                  <a:lnTo>
                    <a:pt x="0" y="46786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02502" y="2026158"/>
              <a:ext cx="2520950" cy="467995"/>
            </a:xfrm>
            <a:custGeom>
              <a:avLst/>
              <a:gdLst/>
              <a:ahLst/>
              <a:cxnLst/>
              <a:rect l="l" t="t" r="r" b="b"/>
              <a:pathLst>
                <a:path w="2520950" h="467994">
                  <a:moveTo>
                    <a:pt x="2520696" y="0"/>
                  </a:moveTo>
                  <a:lnTo>
                    <a:pt x="0" y="0"/>
                  </a:lnTo>
                  <a:lnTo>
                    <a:pt x="0" y="467867"/>
                  </a:lnTo>
                  <a:lnTo>
                    <a:pt x="2520696" y="467867"/>
                  </a:lnTo>
                  <a:lnTo>
                    <a:pt x="252069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2502" y="2026158"/>
              <a:ext cx="2520950" cy="467995"/>
            </a:xfrm>
            <a:custGeom>
              <a:avLst/>
              <a:gdLst/>
              <a:ahLst/>
              <a:cxnLst/>
              <a:rect l="l" t="t" r="r" b="b"/>
              <a:pathLst>
                <a:path w="2520950" h="467994">
                  <a:moveTo>
                    <a:pt x="0" y="0"/>
                  </a:moveTo>
                  <a:lnTo>
                    <a:pt x="2520696" y="0"/>
                  </a:lnTo>
                  <a:lnTo>
                    <a:pt x="2520696" y="467867"/>
                  </a:lnTo>
                  <a:lnTo>
                    <a:pt x="0" y="46786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29178" y="2903982"/>
              <a:ext cx="2520950" cy="469900"/>
            </a:xfrm>
            <a:custGeom>
              <a:avLst/>
              <a:gdLst/>
              <a:ahLst/>
              <a:cxnLst/>
              <a:rect l="l" t="t" r="r" b="b"/>
              <a:pathLst>
                <a:path w="2520950" h="469900">
                  <a:moveTo>
                    <a:pt x="2520696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2520696" y="469391"/>
                  </a:lnTo>
                  <a:lnTo>
                    <a:pt x="252069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29178" y="2903982"/>
              <a:ext cx="2520950" cy="469900"/>
            </a:xfrm>
            <a:custGeom>
              <a:avLst/>
              <a:gdLst/>
              <a:ahLst/>
              <a:cxnLst/>
              <a:rect l="l" t="t" r="r" b="b"/>
              <a:pathLst>
                <a:path w="2520950" h="469900">
                  <a:moveTo>
                    <a:pt x="0" y="0"/>
                  </a:moveTo>
                  <a:lnTo>
                    <a:pt x="2520696" y="0"/>
                  </a:lnTo>
                  <a:lnTo>
                    <a:pt x="2520696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11646" y="2903982"/>
              <a:ext cx="2520950" cy="469900"/>
            </a:xfrm>
            <a:custGeom>
              <a:avLst/>
              <a:gdLst/>
              <a:ahLst/>
              <a:cxnLst/>
              <a:rect l="l" t="t" r="r" b="b"/>
              <a:pathLst>
                <a:path w="2520950" h="469900">
                  <a:moveTo>
                    <a:pt x="2520696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2520696" y="469391"/>
                  </a:lnTo>
                  <a:lnTo>
                    <a:pt x="252069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11646" y="2903982"/>
              <a:ext cx="2520950" cy="469900"/>
            </a:xfrm>
            <a:custGeom>
              <a:avLst/>
              <a:gdLst/>
              <a:ahLst/>
              <a:cxnLst/>
              <a:rect l="l" t="t" r="r" b="b"/>
              <a:pathLst>
                <a:path w="2520950" h="469900">
                  <a:moveTo>
                    <a:pt x="0" y="0"/>
                  </a:moveTo>
                  <a:lnTo>
                    <a:pt x="2520696" y="0"/>
                  </a:lnTo>
                  <a:lnTo>
                    <a:pt x="2520696" y="469391"/>
                  </a:lnTo>
                  <a:lnTo>
                    <a:pt x="0" y="46939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97174" y="3789426"/>
              <a:ext cx="2520950" cy="721360"/>
            </a:xfrm>
            <a:custGeom>
              <a:avLst/>
              <a:gdLst/>
              <a:ahLst/>
              <a:cxnLst/>
              <a:rect l="l" t="t" r="r" b="b"/>
              <a:pathLst>
                <a:path w="2520950" h="721360">
                  <a:moveTo>
                    <a:pt x="2520696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2520696" y="720851"/>
                  </a:lnTo>
                  <a:lnTo>
                    <a:pt x="252069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97174" y="3789426"/>
              <a:ext cx="2520950" cy="721360"/>
            </a:xfrm>
            <a:custGeom>
              <a:avLst/>
              <a:gdLst/>
              <a:ahLst/>
              <a:cxnLst/>
              <a:rect l="l" t="t" r="r" b="b"/>
              <a:pathLst>
                <a:path w="2520950" h="721360">
                  <a:moveTo>
                    <a:pt x="0" y="0"/>
                  </a:moveTo>
                  <a:lnTo>
                    <a:pt x="2520696" y="0"/>
                  </a:lnTo>
                  <a:lnTo>
                    <a:pt x="2520696" y="720851"/>
                  </a:lnTo>
                  <a:lnTo>
                    <a:pt x="0" y="72085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6886" y="3760470"/>
              <a:ext cx="2519680" cy="721360"/>
            </a:xfrm>
            <a:custGeom>
              <a:avLst/>
              <a:gdLst/>
              <a:ahLst/>
              <a:cxnLst/>
              <a:rect l="l" t="t" r="r" b="b"/>
              <a:pathLst>
                <a:path w="2519679" h="721360">
                  <a:moveTo>
                    <a:pt x="2519171" y="0"/>
                  </a:moveTo>
                  <a:lnTo>
                    <a:pt x="0" y="0"/>
                  </a:lnTo>
                  <a:lnTo>
                    <a:pt x="0" y="720851"/>
                  </a:lnTo>
                  <a:lnTo>
                    <a:pt x="2519171" y="720851"/>
                  </a:lnTo>
                  <a:lnTo>
                    <a:pt x="251917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26886" y="3760470"/>
              <a:ext cx="2519680" cy="721360"/>
            </a:xfrm>
            <a:custGeom>
              <a:avLst/>
              <a:gdLst/>
              <a:ahLst/>
              <a:cxnLst/>
              <a:rect l="l" t="t" r="r" b="b"/>
              <a:pathLst>
                <a:path w="2519679" h="721360">
                  <a:moveTo>
                    <a:pt x="0" y="0"/>
                  </a:moveTo>
                  <a:lnTo>
                    <a:pt x="2519171" y="0"/>
                  </a:lnTo>
                  <a:lnTo>
                    <a:pt x="2519171" y="720851"/>
                  </a:lnTo>
                  <a:lnTo>
                    <a:pt x="0" y="72085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223" y="202692"/>
            <a:ext cx="8037575" cy="781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96644"/>
            <a:ext cx="8072120" cy="4318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4400" b="1" spc="-15" dirty="0">
                <a:latin typeface="Calibri"/>
                <a:cs typeface="Calibri"/>
              </a:rPr>
              <a:t>Reconocer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por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medio</a:t>
            </a:r>
            <a:r>
              <a:rPr sz="4400" spc="994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 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ejemplos</a:t>
            </a:r>
            <a:r>
              <a:rPr sz="4400" spc="96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los</a:t>
            </a:r>
            <a:r>
              <a:rPr sz="4400" spc="969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cambios</a:t>
            </a:r>
            <a:r>
              <a:rPr sz="4400" dirty="0">
                <a:latin typeface="Calibri"/>
                <a:cs typeface="Calibri"/>
              </a:rPr>
              <a:t> de</a:t>
            </a:r>
            <a:r>
              <a:rPr sz="4400" spc="96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estado </a:t>
            </a:r>
            <a:r>
              <a:rPr sz="4400" spc="-98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de</a:t>
            </a:r>
            <a:r>
              <a:rPr sz="4400" spc="-20" dirty="0">
                <a:latin typeface="Calibri"/>
                <a:cs typeface="Calibri"/>
              </a:rPr>
              <a:t> </a:t>
            </a:r>
            <a:r>
              <a:rPr sz="4400" spc="-5" dirty="0">
                <a:latin typeface="Calibri"/>
                <a:cs typeface="Calibri"/>
              </a:rPr>
              <a:t>la</a:t>
            </a:r>
            <a:r>
              <a:rPr sz="4400" spc="5" dirty="0">
                <a:latin typeface="Calibri"/>
                <a:cs typeface="Calibri"/>
              </a:rPr>
              <a:t> </a:t>
            </a:r>
            <a:r>
              <a:rPr sz="4400" spc="-15" dirty="0">
                <a:latin typeface="Calibri"/>
                <a:cs typeface="Calibri"/>
              </a:rPr>
              <a:t>materia </a:t>
            </a:r>
            <a:r>
              <a:rPr sz="4400" dirty="0">
                <a:latin typeface="Calibri"/>
                <a:cs typeface="Calibri"/>
              </a:rPr>
              <a:t>a </a:t>
            </a:r>
            <a:r>
              <a:rPr sz="4400" spc="-10" dirty="0">
                <a:latin typeface="Calibri"/>
                <a:cs typeface="Calibri"/>
              </a:rPr>
              <a:t>nivel</a:t>
            </a:r>
            <a:r>
              <a:rPr sz="4400" spc="-1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particulado.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6050">
              <a:latin typeface="Calibri"/>
              <a:cs typeface="Calibri"/>
            </a:endParaRPr>
          </a:p>
          <a:p>
            <a:pPr marL="354965" marR="698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4400" b="1" spc="-5" dirty="0">
                <a:latin typeface="Calibri"/>
                <a:cs typeface="Calibri"/>
              </a:rPr>
              <a:t>Habilidades:</a:t>
            </a:r>
            <a:r>
              <a:rPr sz="4400" b="1" dirty="0">
                <a:latin typeface="Calibri"/>
                <a:cs typeface="Calibri"/>
              </a:rPr>
              <a:t> </a:t>
            </a:r>
            <a:r>
              <a:rPr sz="4400" spc="-50" dirty="0">
                <a:latin typeface="Calibri"/>
                <a:cs typeface="Calibri"/>
              </a:rPr>
              <a:t>Reconocer,</a:t>
            </a:r>
            <a:r>
              <a:rPr sz="4400" spc="-45" dirty="0">
                <a:latin typeface="Calibri"/>
                <a:cs typeface="Calibri"/>
              </a:rPr>
              <a:t> </a:t>
            </a:r>
            <a:r>
              <a:rPr sz="4400" spc="-55" dirty="0">
                <a:latin typeface="Calibri"/>
                <a:cs typeface="Calibri"/>
              </a:rPr>
              <a:t>definir, </a:t>
            </a:r>
            <a:r>
              <a:rPr sz="4400" spc="-980" dirty="0">
                <a:latin typeface="Calibri"/>
                <a:cs typeface="Calibri"/>
              </a:rPr>
              <a:t> </a:t>
            </a:r>
            <a:r>
              <a:rPr sz="4400" spc="-65" dirty="0">
                <a:latin typeface="Calibri"/>
                <a:cs typeface="Calibri"/>
              </a:rPr>
              <a:t>explicar.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2364" y="545591"/>
            <a:ext cx="3589019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066035"/>
            <a:ext cx="8071484" cy="37287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8255" indent="-342900">
              <a:lnSpc>
                <a:spcPts val="3240"/>
              </a:lnSpc>
              <a:spcBef>
                <a:spcPts val="505"/>
              </a:spcBef>
              <a:buFont typeface="Arial MT"/>
              <a:buChar char="•"/>
              <a:tabLst>
                <a:tab pos="354965" algn="l"/>
                <a:tab pos="355600" algn="l"/>
                <a:tab pos="1714500" algn="l"/>
                <a:tab pos="2136775" algn="l"/>
                <a:tab pos="3715385" algn="l"/>
                <a:tab pos="4250690" algn="l"/>
                <a:tab pos="5530850" algn="l"/>
                <a:tab pos="6067425" algn="l"/>
                <a:tab pos="7254240" algn="l"/>
                <a:tab pos="7789545" algn="l"/>
              </a:tabLst>
            </a:pPr>
            <a:r>
              <a:rPr sz="3000" dirty="0">
                <a:latin typeface="Calibri"/>
                <a:cs typeface="Calibri"/>
              </a:rPr>
              <a:t>D</a:t>
            </a:r>
            <a:r>
              <a:rPr sz="3000" spc="-30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fin</a:t>
            </a:r>
            <a:r>
              <a:rPr sz="3000" spc="-1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n	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l	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o</a:t>
            </a:r>
            <a:r>
              <a:rPr sz="3000" spc="-5" dirty="0">
                <a:latin typeface="Calibri"/>
                <a:cs typeface="Calibri"/>
              </a:rPr>
              <a:t>n</a:t>
            </a:r>
            <a:r>
              <a:rPr sz="3000" dirty="0">
                <a:latin typeface="Calibri"/>
                <a:cs typeface="Calibri"/>
              </a:rPr>
              <a:t>c</a:t>
            </a:r>
            <a:r>
              <a:rPr sz="3000" spc="-10" dirty="0">
                <a:latin typeface="Calibri"/>
                <a:cs typeface="Calibri"/>
              </a:rPr>
              <a:t>e</a:t>
            </a:r>
            <a:r>
              <a:rPr sz="3000" spc="-30" dirty="0">
                <a:latin typeface="Calibri"/>
                <a:cs typeface="Calibri"/>
              </a:rPr>
              <a:t>p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m</a:t>
            </a:r>
            <a:r>
              <a:rPr sz="3000" spc="-5" dirty="0">
                <a:latin typeface="Calibri"/>
                <a:cs typeface="Calibri"/>
              </a:rPr>
              <a:t>bi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spc="-50" dirty="0">
                <a:latin typeface="Calibri"/>
                <a:cs typeface="Calibri"/>
              </a:rPr>
              <a:t>s</a:t>
            </a:r>
            <a:r>
              <a:rPr sz="3000" spc="-35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20" dirty="0">
                <a:latin typeface="Calibri"/>
                <a:cs typeface="Calibri"/>
              </a:rPr>
              <a:t>la  </a:t>
            </a:r>
            <a:r>
              <a:rPr sz="3000" spc="-10" dirty="0">
                <a:latin typeface="Calibri"/>
                <a:cs typeface="Calibri"/>
              </a:rPr>
              <a:t>materia.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355600" marR="5080" indent="-342900">
              <a:lnSpc>
                <a:spcPts val="324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  <a:tab pos="355600" algn="l"/>
                <a:tab pos="1236345" algn="l"/>
                <a:tab pos="2907665" algn="l"/>
                <a:tab pos="3558540" algn="l"/>
                <a:tab pos="5104130" algn="l"/>
                <a:tab pos="5755005" algn="l"/>
                <a:tab pos="7058025" algn="l"/>
                <a:tab pos="7708265" algn="l"/>
              </a:tabLst>
            </a:pPr>
            <a:r>
              <a:rPr sz="3000" dirty="0">
                <a:latin typeface="Calibri"/>
                <a:cs typeface="Calibri"/>
              </a:rPr>
              <a:t>Dan	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spc="-10" dirty="0">
                <a:latin typeface="Calibri"/>
                <a:cs typeface="Calibri"/>
              </a:rPr>
              <a:t>j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m</a:t>
            </a:r>
            <a:r>
              <a:rPr sz="3000" spc="-5" dirty="0">
                <a:latin typeface="Calibri"/>
                <a:cs typeface="Calibri"/>
              </a:rPr>
              <a:t>pl</a:t>
            </a:r>
            <a:r>
              <a:rPr sz="3000" dirty="0">
                <a:latin typeface="Calibri"/>
                <a:cs typeface="Calibri"/>
              </a:rPr>
              <a:t>os	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am</a:t>
            </a:r>
            <a:r>
              <a:rPr sz="3000" spc="-5" dirty="0">
                <a:latin typeface="Calibri"/>
                <a:cs typeface="Calibri"/>
              </a:rPr>
              <a:t>b</a:t>
            </a:r>
            <a:r>
              <a:rPr sz="3000" spc="-20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os	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20" dirty="0">
                <a:latin typeface="Calibri"/>
                <a:cs typeface="Calibri"/>
              </a:rPr>
              <a:t>e</a:t>
            </a:r>
            <a:r>
              <a:rPr sz="3000" spc="-35" dirty="0">
                <a:latin typeface="Calibri"/>
                <a:cs typeface="Calibri"/>
              </a:rPr>
              <a:t>st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dirty="0">
                <a:latin typeface="Calibri"/>
                <a:cs typeface="Calibri"/>
              </a:rPr>
              <a:t>n	su  </a:t>
            </a:r>
            <a:r>
              <a:rPr sz="3000" spc="-10" dirty="0">
                <a:latin typeface="Calibri"/>
                <a:cs typeface="Calibri"/>
              </a:rPr>
              <a:t>entorno.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354965" marR="5715" indent="-342900">
              <a:lnSpc>
                <a:spcPts val="3240"/>
              </a:lnSpc>
              <a:buFont typeface="Arial MT"/>
              <a:buChar char="•"/>
              <a:tabLst>
                <a:tab pos="354965" algn="l"/>
                <a:tab pos="355600" algn="l"/>
                <a:tab pos="1777364" algn="l"/>
                <a:tab pos="2371725" algn="l"/>
                <a:tab pos="3810000" algn="l"/>
                <a:tab pos="4355465" algn="l"/>
                <a:tab pos="5550535" algn="l"/>
                <a:tab pos="6096000" algn="l"/>
                <a:tab pos="6521450" algn="l"/>
                <a:tab pos="7874634" algn="l"/>
              </a:tabLst>
            </a:pPr>
            <a:r>
              <a:rPr sz="3000" spc="-5" dirty="0">
                <a:latin typeface="Calibri"/>
                <a:cs typeface="Calibri"/>
              </a:rPr>
              <a:t>Expli</a:t>
            </a:r>
            <a:r>
              <a:rPr sz="3000" spc="-2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an	</a:t>
            </a:r>
            <a:r>
              <a:rPr sz="3000" spc="-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os	</a:t>
            </a:r>
            <a:r>
              <a:rPr sz="3000" spc="-35" dirty="0">
                <a:latin typeface="Calibri"/>
                <a:cs typeface="Calibri"/>
              </a:rPr>
              <a:t>c</a:t>
            </a:r>
            <a:r>
              <a:rPr sz="3000" dirty="0">
                <a:latin typeface="Calibri"/>
                <a:cs typeface="Calibri"/>
              </a:rPr>
              <a:t>am</a:t>
            </a:r>
            <a:r>
              <a:rPr sz="3000" spc="-5" dirty="0">
                <a:latin typeface="Calibri"/>
                <a:cs typeface="Calibri"/>
              </a:rPr>
              <a:t>bi</a:t>
            </a:r>
            <a:r>
              <a:rPr sz="3000" dirty="0">
                <a:latin typeface="Calibri"/>
                <a:cs typeface="Calibri"/>
              </a:rPr>
              <a:t>os	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5" dirty="0">
                <a:latin typeface="Calibri"/>
                <a:cs typeface="Calibri"/>
              </a:rPr>
              <a:t>e</a:t>
            </a:r>
            <a:r>
              <a:rPr sz="3000" spc="-50" dirty="0">
                <a:latin typeface="Calibri"/>
                <a:cs typeface="Calibri"/>
              </a:rPr>
              <a:t>st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o	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5" dirty="0">
                <a:latin typeface="Calibri"/>
                <a:cs typeface="Calibri"/>
              </a:rPr>
              <a:t>l</a:t>
            </a:r>
            <a:r>
              <a:rPr sz="3000" dirty="0">
                <a:latin typeface="Calibri"/>
                <a:cs typeface="Calibri"/>
              </a:rPr>
              <a:t>a	m</a:t>
            </a:r>
            <a:r>
              <a:rPr sz="3000" spc="-35" dirty="0">
                <a:latin typeface="Calibri"/>
                <a:cs typeface="Calibri"/>
              </a:rPr>
              <a:t>at</a:t>
            </a:r>
            <a:r>
              <a:rPr sz="3000" spc="-10" dirty="0">
                <a:latin typeface="Calibri"/>
                <a:cs typeface="Calibri"/>
              </a:rPr>
              <a:t>e</a:t>
            </a:r>
            <a:r>
              <a:rPr sz="3000" spc="-5" dirty="0">
                <a:latin typeface="Calibri"/>
                <a:cs typeface="Calibri"/>
              </a:rPr>
              <a:t>ri</a:t>
            </a:r>
            <a:r>
              <a:rPr sz="3000" dirty="0">
                <a:latin typeface="Calibri"/>
                <a:cs typeface="Calibri"/>
              </a:rPr>
              <a:t>a	a  </a:t>
            </a:r>
            <a:r>
              <a:rPr sz="3000" spc="-10" dirty="0">
                <a:latin typeface="Calibri"/>
                <a:cs typeface="Calibri"/>
              </a:rPr>
              <a:t>nivel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particulado.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2472" y="617220"/>
            <a:ext cx="5004815" cy="1124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948" y="1123124"/>
            <a:ext cx="1347470" cy="1915795"/>
            <a:chOff x="95948" y="1123124"/>
            <a:chExt cx="1347470" cy="1915795"/>
          </a:xfrm>
        </p:grpSpPr>
        <p:sp>
          <p:nvSpPr>
            <p:cNvPr id="3" name="object 3"/>
            <p:cNvSpPr/>
            <p:nvPr/>
          </p:nvSpPr>
          <p:spPr>
            <a:xfrm>
              <a:off x="108965" y="1136141"/>
              <a:ext cx="1321435" cy="1889760"/>
            </a:xfrm>
            <a:custGeom>
              <a:avLst/>
              <a:gdLst/>
              <a:ahLst/>
              <a:cxnLst/>
              <a:rect l="l" t="t" r="r" b="b"/>
              <a:pathLst>
                <a:path w="1321435" h="1889760">
                  <a:moveTo>
                    <a:pt x="1321308" y="0"/>
                  </a:moveTo>
                  <a:lnTo>
                    <a:pt x="660654" y="660654"/>
                  </a:lnTo>
                  <a:lnTo>
                    <a:pt x="0" y="0"/>
                  </a:lnTo>
                  <a:lnTo>
                    <a:pt x="0" y="1229106"/>
                  </a:lnTo>
                  <a:lnTo>
                    <a:pt x="660654" y="1889760"/>
                  </a:lnTo>
                  <a:lnTo>
                    <a:pt x="1321308" y="122910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36141"/>
              <a:ext cx="1321435" cy="1889760"/>
            </a:xfrm>
            <a:custGeom>
              <a:avLst/>
              <a:gdLst/>
              <a:ahLst/>
              <a:cxnLst/>
              <a:rect l="l" t="t" r="r" b="b"/>
              <a:pathLst>
                <a:path w="1321435" h="1889760">
                  <a:moveTo>
                    <a:pt x="1321308" y="0"/>
                  </a:moveTo>
                  <a:lnTo>
                    <a:pt x="1321308" y="1229106"/>
                  </a:lnTo>
                  <a:lnTo>
                    <a:pt x="660654" y="1889760"/>
                  </a:lnTo>
                  <a:lnTo>
                    <a:pt x="0" y="1229106"/>
                  </a:lnTo>
                  <a:lnTo>
                    <a:pt x="0" y="0"/>
                  </a:lnTo>
                  <a:lnTo>
                    <a:pt x="660654" y="660654"/>
                  </a:lnTo>
                  <a:lnTo>
                    <a:pt x="1321308" y="0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6490" y="1729742"/>
            <a:ext cx="26352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17256" y="1123124"/>
            <a:ext cx="7560945" cy="1254760"/>
            <a:chOff x="1417256" y="1123124"/>
            <a:chExt cx="7560945" cy="1254760"/>
          </a:xfrm>
        </p:grpSpPr>
        <p:sp>
          <p:nvSpPr>
            <p:cNvPr id="7" name="object 7"/>
            <p:cNvSpPr/>
            <p:nvPr/>
          </p:nvSpPr>
          <p:spPr>
            <a:xfrm>
              <a:off x="1430274" y="1136141"/>
              <a:ext cx="7534909" cy="1228725"/>
            </a:xfrm>
            <a:custGeom>
              <a:avLst/>
              <a:gdLst/>
              <a:ahLst/>
              <a:cxnLst/>
              <a:rect l="l" t="t" r="r" b="b"/>
              <a:pathLst>
                <a:path w="7534909" h="1228725">
                  <a:moveTo>
                    <a:pt x="7329932" y="0"/>
                  </a:moveTo>
                  <a:lnTo>
                    <a:pt x="0" y="0"/>
                  </a:lnTo>
                  <a:lnTo>
                    <a:pt x="0" y="1228344"/>
                  </a:lnTo>
                  <a:lnTo>
                    <a:pt x="7329932" y="1228344"/>
                  </a:lnTo>
                  <a:lnTo>
                    <a:pt x="7376874" y="1222937"/>
                  </a:lnTo>
                  <a:lnTo>
                    <a:pt x="7419965" y="1207535"/>
                  </a:lnTo>
                  <a:lnTo>
                    <a:pt x="7457977" y="1183369"/>
                  </a:lnTo>
                  <a:lnTo>
                    <a:pt x="7489681" y="1151665"/>
                  </a:lnTo>
                  <a:lnTo>
                    <a:pt x="7513847" y="1113653"/>
                  </a:lnTo>
                  <a:lnTo>
                    <a:pt x="7529249" y="1070562"/>
                  </a:lnTo>
                  <a:lnTo>
                    <a:pt x="7534656" y="1023620"/>
                  </a:lnTo>
                  <a:lnTo>
                    <a:pt x="7534656" y="204724"/>
                  </a:lnTo>
                  <a:lnTo>
                    <a:pt x="7529249" y="157781"/>
                  </a:lnTo>
                  <a:lnTo>
                    <a:pt x="7513847" y="114690"/>
                  </a:lnTo>
                  <a:lnTo>
                    <a:pt x="7489681" y="76678"/>
                  </a:lnTo>
                  <a:lnTo>
                    <a:pt x="7457977" y="44974"/>
                  </a:lnTo>
                  <a:lnTo>
                    <a:pt x="7419965" y="20808"/>
                  </a:lnTo>
                  <a:lnTo>
                    <a:pt x="7376874" y="5406"/>
                  </a:lnTo>
                  <a:lnTo>
                    <a:pt x="73299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0274" y="1136141"/>
              <a:ext cx="7534909" cy="1228725"/>
            </a:xfrm>
            <a:custGeom>
              <a:avLst/>
              <a:gdLst/>
              <a:ahLst/>
              <a:cxnLst/>
              <a:rect l="l" t="t" r="r" b="b"/>
              <a:pathLst>
                <a:path w="7534909" h="1228725">
                  <a:moveTo>
                    <a:pt x="7534656" y="204724"/>
                  </a:moveTo>
                  <a:lnTo>
                    <a:pt x="7534656" y="1023620"/>
                  </a:lnTo>
                  <a:lnTo>
                    <a:pt x="7529249" y="1070562"/>
                  </a:lnTo>
                  <a:lnTo>
                    <a:pt x="7513847" y="1113653"/>
                  </a:lnTo>
                  <a:lnTo>
                    <a:pt x="7489681" y="1151665"/>
                  </a:lnTo>
                  <a:lnTo>
                    <a:pt x="7457977" y="1183369"/>
                  </a:lnTo>
                  <a:lnTo>
                    <a:pt x="7419965" y="1207535"/>
                  </a:lnTo>
                  <a:lnTo>
                    <a:pt x="7376874" y="1222937"/>
                  </a:lnTo>
                  <a:lnTo>
                    <a:pt x="7329932" y="1228344"/>
                  </a:lnTo>
                  <a:lnTo>
                    <a:pt x="0" y="1228344"/>
                  </a:lnTo>
                  <a:lnTo>
                    <a:pt x="0" y="0"/>
                  </a:lnTo>
                  <a:lnTo>
                    <a:pt x="7329932" y="0"/>
                  </a:lnTo>
                  <a:lnTo>
                    <a:pt x="7376874" y="5406"/>
                  </a:lnTo>
                  <a:lnTo>
                    <a:pt x="7419965" y="20808"/>
                  </a:lnTo>
                  <a:lnTo>
                    <a:pt x="7457977" y="44974"/>
                  </a:lnTo>
                  <a:lnTo>
                    <a:pt x="7489681" y="76678"/>
                  </a:lnTo>
                  <a:lnTo>
                    <a:pt x="7513847" y="114690"/>
                  </a:lnTo>
                  <a:lnTo>
                    <a:pt x="7529249" y="157781"/>
                  </a:lnTo>
                  <a:lnTo>
                    <a:pt x="7534656" y="204724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31299" y="1332073"/>
            <a:ext cx="7376795" cy="7696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alibri"/>
                <a:cs typeface="Calibri"/>
              </a:rPr>
              <a:t>Activar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conocimientos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previos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por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medio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nube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conocimiento.</a:t>
            </a:r>
            <a:endParaRPr sz="1600">
              <a:latin typeface="Calibri"/>
              <a:cs typeface="Calibri"/>
            </a:endParaRPr>
          </a:p>
          <a:p>
            <a:pPr marL="185420" marR="5080" indent="-172720">
              <a:lnSpc>
                <a:spcPts val="175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</a:rPr>
              <a:t>Observan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vídeo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relacionado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acerca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características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estados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materia</a:t>
            </a:r>
            <a:r>
              <a:rPr sz="1600" spc="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sus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cambios.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5948" y="3119564"/>
            <a:ext cx="1347470" cy="1915795"/>
            <a:chOff x="95948" y="3119564"/>
            <a:chExt cx="1347470" cy="1915795"/>
          </a:xfrm>
        </p:grpSpPr>
        <p:sp>
          <p:nvSpPr>
            <p:cNvPr id="11" name="object 11"/>
            <p:cNvSpPr/>
            <p:nvPr/>
          </p:nvSpPr>
          <p:spPr>
            <a:xfrm>
              <a:off x="108965" y="3132581"/>
              <a:ext cx="1321435" cy="1889760"/>
            </a:xfrm>
            <a:custGeom>
              <a:avLst/>
              <a:gdLst/>
              <a:ahLst/>
              <a:cxnLst/>
              <a:rect l="l" t="t" r="r" b="b"/>
              <a:pathLst>
                <a:path w="1321435" h="1889760">
                  <a:moveTo>
                    <a:pt x="1321308" y="0"/>
                  </a:moveTo>
                  <a:lnTo>
                    <a:pt x="660654" y="660654"/>
                  </a:lnTo>
                  <a:lnTo>
                    <a:pt x="0" y="0"/>
                  </a:lnTo>
                  <a:lnTo>
                    <a:pt x="0" y="1229106"/>
                  </a:lnTo>
                  <a:lnTo>
                    <a:pt x="660654" y="1889760"/>
                  </a:lnTo>
                  <a:lnTo>
                    <a:pt x="1321308" y="122910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5667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965" y="3132581"/>
              <a:ext cx="1321435" cy="1889760"/>
            </a:xfrm>
            <a:custGeom>
              <a:avLst/>
              <a:gdLst/>
              <a:ahLst/>
              <a:cxnLst/>
              <a:rect l="l" t="t" r="r" b="b"/>
              <a:pathLst>
                <a:path w="1321435" h="1889760">
                  <a:moveTo>
                    <a:pt x="1321308" y="0"/>
                  </a:moveTo>
                  <a:lnTo>
                    <a:pt x="1321308" y="1229106"/>
                  </a:lnTo>
                  <a:lnTo>
                    <a:pt x="660654" y="1889760"/>
                  </a:lnTo>
                  <a:lnTo>
                    <a:pt x="0" y="1229106"/>
                  </a:lnTo>
                  <a:lnTo>
                    <a:pt x="0" y="0"/>
                  </a:lnTo>
                  <a:lnTo>
                    <a:pt x="660654" y="660654"/>
                  </a:lnTo>
                  <a:lnTo>
                    <a:pt x="1321308" y="0"/>
                  </a:lnTo>
                  <a:close/>
                </a:path>
              </a:pathLst>
            </a:custGeom>
            <a:ln w="25908">
              <a:solidFill>
                <a:srgbClr val="5667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6490" y="3726857"/>
            <a:ext cx="26352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17256" y="2831523"/>
            <a:ext cx="7560945" cy="1830705"/>
            <a:chOff x="1417256" y="2831523"/>
            <a:chExt cx="7560945" cy="1830705"/>
          </a:xfrm>
        </p:grpSpPr>
        <p:sp>
          <p:nvSpPr>
            <p:cNvPr id="15" name="object 15"/>
            <p:cNvSpPr/>
            <p:nvPr/>
          </p:nvSpPr>
          <p:spPr>
            <a:xfrm>
              <a:off x="1430274" y="2844540"/>
              <a:ext cx="7534909" cy="1804670"/>
            </a:xfrm>
            <a:custGeom>
              <a:avLst/>
              <a:gdLst/>
              <a:ahLst/>
              <a:cxnLst/>
              <a:rect l="l" t="t" r="r" b="b"/>
              <a:pathLst>
                <a:path w="7534909" h="1804670">
                  <a:moveTo>
                    <a:pt x="7233907" y="0"/>
                  </a:moveTo>
                  <a:lnTo>
                    <a:pt x="0" y="0"/>
                  </a:lnTo>
                  <a:lnTo>
                    <a:pt x="0" y="1804415"/>
                  </a:lnTo>
                  <a:lnTo>
                    <a:pt x="7233907" y="1804415"/>
                  </a:lnTo>
                  <a:lnTo>
                    <a:pt x="7282691" y="1800479"/>
                  </a:lnTo>
                  <a:lnTo>
                    <a:pt x="7328968" y="1789084"/>
                  </a:lnTo>
                  <a:lnTo>
                    <a:pt x="7372120" y="1770848"/>
                  </a:lnTo>
                  <a:lnTo>
                    <a:pt x="7411527" y="1746391"/>
                  </a:lnTo>
                  <a:lnTo>
                    <a:pt x="7446570" y="1716331"/>
                  </a:lnTo>
                  <a:lnTo>
                    <a:pt x="7476630" y="1681290"/>
                  </a:lnTo>
                  <a:lnTo>
                    <a:pt x="7501087" y="1641884"/>
                  </a:lnTo>
                  <a:lnTo>
                    <a:pt x="7519324" y="1598735"/>
                  </a:lnTo>
                  <a:lnTo>
                    <a:pt x="7530719" y="1552460"/>
                  </a:lnTo>
                  <a:lnTo>
                    <a:pt x="7534656" y="1503679"/>
                  </a:lnTo>
                  <a:lnTo>
                    <a:pt x="7534656" y="300748"/>
                  </a:lnTo>
                  <a:lnTo>
                    <a:pt x="7530719" y="251967"/>
                  </a:lnTo>
                  <a:lnTo>
                    <a:pt x="7519324" y="205692"/>
                  </a:lnTo>
                  <a:lnTo>
                    <a:pt x="7501087" y="162541"/>
                  </a:lnTo>
                  <a:lnTo>
                    <a:pt x="7476630" y="123134"/>
                  </a:lnTo>
                  <a:lnTo>
                    <a:pt x="7446570" y="88090"/>
                  </a:lnTo>
                  <a:lnTo>
                    <a:pt x="7411527" y="58029"/>
                  </a:lnTo>
                  <a:lnTo>
                    <a:pt x="7372120" y="33570"/>
                  </a:lnTo>
                  <a:lnTo>
                    <a:pt x="7328968" y="15333"/>
                  </a:lnTo>
                  <a:lnTo>
                    <a:pt x="7282691" y="3936"/>
                  </a:lnTo>
                  <a:lnTo>
                    <a:pt x="72339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30274" y="2844540"/>
              <a:ext cx="7534909" cy="1804670"/>
            </a:xfrm>
            <a:custGeom>
              <a:avLst/>
              <a:gdLst/>
              <a:ahLst/>
              <a:cxnLst/>
              <a:rect l="l" t="t" r="r" b="b"/>
              <a:pathLst>
                <a:path w="7534909" h="1804670">
                  <a:moveTo>
                    <a:pt x="7534656" y="300748"/>
                  </a:moveTo>
                  <a:lnTo>
                    <a:pt x="7534656" y="1503679"/>
                  </a:lnTo>
                  <a:lnTo>
                    <a:pt x="7530719" y="1552460"/>
                  </a:lnTo>
                  <a:lnTo>
                    <a:pt x="7519324" y="1598735"/>
                  </a:lnTo>
                  <a:lnTo>
                    <a:pt x="7501087" y="1641884"/>
                  </a:lnTo>
                  <a:lnTo>
                    <a:pt x="7476630" y="1681290"/>
                  </a:lnTo>
                  <a:lnTo>
                    <a:pt x="7446570" y="1716331"/>
                  </a:lnTo>
                  <a:lnTo>
                    <a:pt x="7411527" y="1746391"/>
                  </a:lnTo>
                  <a:lnTo>
                    <a:pt x="7372120" y="1770848"/>
                  </a:lnTo>
                  <a:lnTo>
                    <a:pt x="7328968" y="1789084"/>
                  </a:lnTo>
                  <a:lnTo>
                    <a:pt x="7282691" y="1800479"/>
                  </a:lnTo>
                  <a:lnTo>
                    <a:pt x="7233907" y="1804415"/>
                  </a:lnTo>
                  <a:lnTo>
                    <a:pt x="0" y="1804415"/>
                  </a:lnTo>
                  <a:lnTo>
                    <a:pt x="0" y="0"/>
                  </a:lnTo>
                  <a:lnTo>
                    <a:pt x="7233907" y="0"/>
                  </a:lnTo>
                  <a:lnTo>
                    <a:pt x="7282691" y="3936"/>
                  </a:lnTo>
                  <a:lnTo>
                    <a:pt x="7328968" y="15333"/>
                  </a:lnTo>
                  <a:lnTo>
                    <a:pt x="7372120" y="33570"/>
                  </a:lnTo>
                  <a:lnTo>
                    <a:pt x="7411527" y="58029"/>
                  </a:lnTo>
                  <a:lnTo>
                    <a:pt x="7446570" y="88090"/>
                  </a:lnTo>
                  <a:lnTo>
                    <a:pt x="7476630" y="123134"/>
                  </a:lnTo>
                  <a:lnTo>
                    <a:pt x="7501087" y="162541"/>
                  </a:lnTo>
                  <a:lnTo>
                    <a:pt x="7519324" y="205692"/>
                  </a:lnTo>
                  <a:lnTo>
                    <a:pt x="7530719" y="251967"/>
                  </a:lnTo>
                  <a:lnTo>
                    <a:pt x="7534656" y="300748"/>
                  </a:lnTo>
                  <a:close/>
                </a:path>
              </a:pathLst>
            </a:custGeom>
            <a:ln w="25908">
              <a:solidFill>
                <a:srgbClr val="5667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531299" y="3068773"/>
            <a:ext cx="7347584" cy="12909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alibri"/>
                <a:cs typeface="Calibri"/>
              </a:rPr>
              <a:t>Definen el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concepto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cambio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 estado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materia.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alibri"/>
                <a:cs typeface="Calibri"/>
              </a:rPr>
              <a:t>Dan ejemplos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cambios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 estado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entorno.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</a:rPr>
              <a:t>Observan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diagrama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relacionado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 cambios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 </a:t>
            </a:r>
            <a:r>
              <a:rPr sz="1600" spc="-15" dirty="0">
                <a:latin typeface="Calibri"/>
                <a:cs typeface="Calibri"/>
              </a:rPr>
              <a:t>estado,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reconocen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nombres.</a:t>
            </a:r>
            <a:endParaRPr sz="1600">
              <a:latin typeface="Calibri"/>
              <a:cs typeface="Calibri"/>
            </a:endParaRPr>
          </a:p>
          <a:p>
            <a:pPr marL="184785" marR="5080" indent="-172720">
              <a:lnSpc>
                <a:spcPts val="176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alibri"/>
                <a:cs typeface="Calibri"/>
              </a:rPr>
              <a:t>Explican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qué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ocurre</a:t>
            </a:r>
            <a:r>
              <a:rPr sz="1600" spc="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las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partículas</a:t>
            </a:r>
            <a:r>
              <a:rPr sz="1600" spc="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cada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uno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los</a:t>
            </a:r>
            <a:r>
              <a:rPr sz="1600" spc="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estados,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describiendo</a:t>
            </a:r>
            <a:r>
              <a:rPr sz="1600" spc="9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cómo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encuentran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sus partículas.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5948" y="4829492"/>
            <a:ext cx="1347470" cy="1915795"/>
            <a:chOff x="95948" y="4829492"/>
            <a:chExt cx="1347470" cy="1915795"/>
          </a:xfrm>
        </p:grpSpPr>
        <p:sp>
          <p:nvSpPr>
            <p:cNvPr id="19" name="object 19"/>
            <p:cNvSpPr/>
            <p:nvPr/>
          </p:nvSpPr>
          <p:spPr>
            <a:xfrm>
              <a:off x="108965" y="4842509"/>
              <a:ext cx="1321435" cy="1889760"/>
            </a:xfrm>
            <a:custGeom>
              <a:avLst/>
              <a:gdLst/>
              <a:ahLst/>
              <a:cxnLst/>
              <a:rect l="l" t="t" r="r" b="b"/>
              <a:pathLst>
                <a:path w="1321435" h="1889759">
                  <a:moveTo>
                    <a:pt x="1321308" y="0"/>
                  </a:moveTo>
                  <a:lnTo>
                    <a:pt x="660654" y="660654"/>
                  </a:lnTo>
                  <a:lnTo>
                    <a:pt x="0" y="0"/>
                  </a:lnTo>
                  <a:lnTo>
                    <a:pt x="0" y="1229106"/>
                  </a:lnTo>
                  <a:lnTo>
                    <a:pt x="660654" y="1889760"/>
                  </a:lnTo>
                  <a:lnTo>
                    <a:pt x="1321308" y="1229106"/>
                  </a:lnTo>
                  <a:lnTo>
                    <a:pt x="132130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965" y="4842509"/>
              <a:ext cx="1321435" cy="1889760"/>
            </a:xfrm>
            <a:custGeom>
              <a:avLst/>
              <a:gdLst/>
              <a:ahLst/>
              <a:cxnLst/>
              <a:rect l="l" t="t" r="r" b="b"/>
              <a:pathLst>
                <a:path w="1321435" h="1889759">
                  <a:moveTo>
                    <a:pt x="1321308" y="0"/>
                  </a:moveTo>
                  <a:lnTo>
                    <a:pt x="1321308" y="1229106"/>
                  </a:lnTo>
                  <a:lnTo>
                    <a:pt x="660654" y="1889760"/>
                  </a:lnTo>
                  <a:lnTo>
                    <a:pt x="0" y="1229106"/>
                  </a:lnTo>
                  <a:lnTo>
                    <a:pt x="0" y="0"/>
                  </a:lnTo>
                  <a:lnTo>
                    <a:pt x="660654" y="660654"/>
                  </a:lnTo>
                  <a:lnTo>
                    <a:pt x="1321308" y="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36490" y="5436217"/>
            <a:ext cx="26352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7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17319" y="4829555"/>
            <a:ext cx="7560945" cy="1254760"/>
            <a:chOff x="1417319" y="4829555"/>
            <a:chExt cx="7560945" cy="1254760"/>
          </a:xfrm>
        </p:grpSpPr>
        <p:sp>
          <p:nvSpPr>
            <p:cNvPr id="23" name="object 23"/>
            <p:cNvSpPr/>
            <p:nvPr/>
          </p:nvSpPr>
          <p:spPr>
            <a:xfrm>
              <a:off x="1430273" y="4842509"/>
              <a:ext cx="7534909" cy="1228725"/>
            </a:xfrm>
            <a:custGeom>
              <a:avLst/>
              <a:gdLst/>
              <a:ahLst/>
              <a:cxnLst/>
              <a:rect l="l" t="t" r="r" b="b"/>
              <a:pathLst>
                <a:path w="7534909" h="1228725">
                  <a:moveTo>
                    <a:pt x="7329932" y="0"/>
                  </a:moveTo>
                  <a:lnTo>
                    <a:pt x="0" y="0"/>
                  </a:lnTo>
                  <a:lnTo>
                    <a:pt x="0" y="1228344"/>
                  </a:lnTo>
                  <a:lnTo>
                    <a:pt x="7329932" y="1228344"/>
                  </a:lnTo>
                  <a:lnTo>
                    <a:pt x="7376874" y="1222937"/>
                  </a:lnTo>
                  <a:lnTo>
                    <a:pt x="7419965" y="1207535"/>
                  </a:lnTo>
                  <a:lnTo>
                    <a:pt x="7457977" y="1183369"/>
                  </a:lnTo>
                  <a:lnTo>
                    <a:pt x="7489681" y="1151665"/>
                  </a:lnTo>
                  <a:lnTo>
                    <a:pt x="7513847" y="1113653"/>
                  </a:lnTo>
                  <a:lnTo>
                    <a:pt x="7529249" y="1070562"/>
                  </a:lnTo>
                  <a:lnTo>
                    <a:pt x="7534656" y="1023620"/>
                  </a:lnTo>
                  <a:lnTo>
                    <a:pt x="7534656" y="204724"/>
                  </a:lnTo>
                  <a:lnTo>
                    <a:pt x="7529249" y="157781"/>
                  </a:lnTo>
                  <a:lnTo>
                    <a:pt x="7513847" y="114690"/>
                  </a:lnTo>
                  <a:lnTo>
                    <a:pt x="7489681" y="76678"/>
                  </a:lnTo>
                  <a:lnTo>
                    <a:pt x="7457977" y="44974"/>
                  </a:lnTo>
                  <a:lnTo>
                    <a:pt x="7419965" y="20808"/>
                  </a:lnTo>
                  <a:lnTo>
                    <a:pt x="7376874" y="5406"/>
                  </a:lnTo>
                  <a:lnTo>
                    <a:pt x="73299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30273" y="4842509"/>
              <a:ext cx="7534909" cy="1228725"/>
            </a:xfrm>
            <a:custGeom>
              <a:avLst/>
              <a:gdLst/>
              <a:ahLst/>
              <a:cxnLst/>
              <a:rect l="l" t="t" r="r" b="b"/>
              <a:pathLst>
                <a:path w="7534909" h="1228725">
                  <a:moveTo>
                    <a:pt x="7534656" y="204724"/>
                  </a:moveTo>
                  <a:lnTo>
                    <a:pt x="7534656" y="1023620"/>
                  </a:lnTo>
                  <a:lnTo>
                    <a:pt x="7529249" y="1070562"/>
                  </a:lnTo>
                  <a:lnTo>
                    <a:pt x="7513847" y="1113653"/>
                  </a:lnTo>
                  <a:lnTo>
                    <a:pt x="7489681" y="1151665"/>
                  </a:lnTo>
                  <a:lnTo>
                    <a:pt x="7457977" y="1183369"/>
                  </a:lnTo>
                  <a:lnTo>
                    <a:pt x="7419965" y="1207535"/>
                  </a:lnTo>
                  <a:lnTo>
                    <a:pt x="7376874" y="1222937"/>
                  </a:lnTo>
                  <a:lnTo>
                    <a:pt x="7329932" y="1228344"/>
                  </a:lnTo>
                  <a:lnTo>
                    <a:pt x="0" y="1228344"/>
                  </a:lnTo>
                  <a:lnTo>
                    <a:pt x="0" y="0"/>
                  </a:lnTo>
                  <a:lnTo>
                    <a:pt x="7329932" y="0"/>
                  </a:lnTo>
                  <a:lnTo>
                    <a:pt x="7376874" y="5406"/>
                  </a:lnTo>
                  <a:lnTo>
                    <a:pt x="7419965" y="20808"/>
                  </a:lnTo>
                  <a:lnTo>
                    <a:pt x="7457977" y="44974"/>
                  </a:lnTo>
                  <a:lnTo>
                    <a:pt x="7489681" y="76678"/>
                  </a:lnTo>
                  <a:lnTo>
                    <a:pt x="7513847" y="114690"/>
                  </a:lnTo>
                  <a:lnTo>
                    <a:pt x="7529249" y="157781"/>
                  </a:lnTo>
                  <a:lnTo>
                    <a:pt x="7534656" y="204724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531299" y="5297788"/>
            <a:ext cx="57270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</a:rPr>
              <a:t>Desarrollan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ticket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salida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y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al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Azar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desarrollan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síntesis</a:t>
            </a:r>
            <a:r>
              <a:rPr sz="1600" spc="-5" dirty="0">
                <a:latin typeface="Calibri"/>
                <a:cs typeface="Calibri"/>
              </a:rPr>
              <a:t> de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</a:t>
            </a:r>
            <a:r>
              <a:rPr sz="1600" spc="-5" dirty="0">
                <a:latin typeface="Calibri"/>
                <a:cs typeface="Calibri"/>
              </a:rPr>
              <a:t> clase.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5667" y="0"/>
            <a:ext cx="5364479" cy="981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6870" y="191833"/>
            <a:ext cx="639762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1F487C"/>
                </a:solidFill>
              </a:rPr>
              <a:t>¿Qué sé</a:t>
            </a:r>
            <a:r>
              <a:rPr sz="4000" spc="-15" dirty="0">
                <a:solidFill>
                  <a:srgbClr val="1F487C"/>
                </a:solidFill>
              </a:rPr>
              <a:t> </a:t>
            </a:r>
            <a:r>
              <a:rPr sz="4000" spc="-20" dirty="0">
                <a:solidFill>
                  <a:srgbClr val="1F487C"/>
                </a:solidFill>
              </a:rPr>
              <a:t>acerca</a:t>
            </a:r>
            <a:r>
              <a:rPr sz="4000" spc="10" dirty="0">
                <a:solidFill>
                  <a:srgbClr val="1F487C"/>
                </a:solidFill>
              </a:rPr>
              <a:t> </a:t>
            </a:r>
            <a:r>
              <a:rPr sz="4000" dirty="0">
                <a:solidFill>
                  <a:srgbClr val="1F487C"/>
                </a:solidFill>
              </a:rPr>
              <a:t>de</a:t>
            </a:r>
            <a:r>
              <a:rPr sz="4000" spc="-10" dirty="0">
                <a:solidFill>
                  <a:srgbClr val="1F487C"/>
                </a:solidFill>
              </a:rPr>
              <a:t> </a:t>
            </a:r>
            <a:r>
              <a:rPr sz="4000" spc="-5" dirty="0">
                <a:solidFill>
                  <a:srgbClr val="1F487C"/>
                </a:solidFill>
              </a:rPr>
              <a:t>los </a:t>
            </a:r>
            <a:r>
              <a:rPr sz="4000" spc="-10" dirty="0">
                <a:solidFill>
                  <a:srgbClr val="1F487C"/>
                </a:solidFill>
              </a:rPr>
              <a:t>cambios </a:t>
            </a:r>
            <a:r>
              <a:rPr sz="4000" spc="-890" dirty="0">
                <a:solidFill>
                  <a:srgbClr val="1F487C"/>
                </a:solidFill>
              </a:rPr>
              <a:t> </a:t>
            </a:r>
            <a:r>
              <a:rPr sz="4000" spc="-5" dirty="0">
                <a:solidFill>
                  <a:srgbClr val="1F487C"/>
                </a:solidFill>
              </a:rPr>
              <a:t>de</a:t>
            </a:r>
            <a:r>
              <a:rPr sz="4000" spc="-10" dirty="0">
                <a:solidFill>
                  <a:srgbClr val="1F487C"/>
                </a:solidFill>
              </a:rPr>
              <a:t> </a:t>
            </a:r>
            <a:r>
              <a:rPr sz="4000" spc="-20" dirty="0">
                <a:solidFill>
                  <a:srgbClr val="1F487C"/>
                </a:solidFill>
              </a:rPr>
              <a:t>estado</a:t>
            </a:r>
            <a:r>
              <a:rPr sz="4000" dirty="0">
                <a:solidFill>
                  <a:srgbClr val="1F487C"/>
                </a:solidFill>
              </a:rPr>
              <a:t> de </a:t>
            </a:r>
            <a:r>
              <a:rPr sz="4000" spc="-5" dirty="0">
                <a:solidFill>
                  <a:srgbClr val="1F487C"/>
                </a:solidFill>
              </a:rPr>
              <a:t>la </a:t>
            </a:r>
            <a:r>
              <a:rPr sz="4000" spc="-20" dirty="0">
                <a:solidFill>
                  <a:srgbClr val="1F487C"/>
                </a:solidFill>
              </a:rPr>
              <a:t>materia?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7845" y="1607312"/>
            <a:ext cx="8627745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Escribe </a:t>
            </a:r>
            <a:r>
              <a:rPr sz="3200" spc="-10" dirty="0">
                <a:latin typeface="Calibri"/>
                <a:cs typeface="Calibri"/>
              </a:rPr>
              <a:t>tres </a:t>
            </a:r>
            <a:r>
              <a:rPr sz="3200" spc="-5" dirty="0">
                <a:latin typeface="Calibri"/>
                <a:cs typeface="Calibri"/>
              </a:rPr>
              <a:t>ideas </a:t>
            </a:r>
            <a:r>
              <a:rPr sz="3200" dirty="0">
                <a:latin typeface="Calibri"/>
                <a:cs typeface="Calibri"/>
              </a:rPr>
              <a:t>en tu cuaderno </a:t>
            </a:r>
            <a:r>
              <a:rPr sz="3200" spc="-15" dirty="0">
                <a:latin typeface="Calibri"/>
                <a:cs typeface="Calibri"/>
              </a:rPr>
              <a:t>acerca </a:t>
            </a:r>
            <a:r>
              <a:rPr sz="3200" spc="-5" dirty="0">
                <a:latin typeface="Calibri"/>
                <a:cs typeface="Calibri"/>
              </a:rPr>
              <a:t>de lo </a:t>
            </a:r>
            <a:r>
              <a:rPr sz="3200" dirty="0">
                <a:latin typeface="Calibri"/>
                <a:cs typeface="Calibri"/>
              </a:rPr>
              <a:t>que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sabes,</a:t>
            </a:r>
            <a:r>
              <a:rPr sz="3200" dirty="0">
                <a:latin typeface="Calibri"/>
                <a:cs typeface="Calibri"/>
              </a:rPr>
              <a:t> has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escuchado</a:t>
            </a:r>
            <a:r>
              <a:rPr sz="3200" dirty="0">
                <a:latin typeface="Calibri"/>
                <a:cs typeface="Calibri"/>
              </a:rPr>
              <a:t> 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recuerdas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acerca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los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cambios de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estado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materia.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" y="35052"/>
            <a:ext cx="1585096" cy="141274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957765" y="3057076"/>
            <a:ext cx="5020310" cy="1681480"/>
            <a:chOff x="3957765" y="3057076"/>
            <a:chExt cx="5020310" cy="1681480"/>
          </a:xfrm>
        </p:grpSpPr>
        <p:sp>
          <p:nvSpPr>
            <p:cNvPr id="6" name="object 6"/>
            <p:cNvSpPr/>
            <p:nvPr/>
          </p:nvSpPr>
          <p:spPr>
            <a:xfrm>
              <a:off x="3970783" y="3070094"/>
              <a:ext cx="4994275" cy="1655445"/>
            </a:xfrm>
            <a:custGeom>
              <a:avLst/>
              <a:gdLst/>
              <a:ahLst/>
              <a:cxnLst/>
              <a:rect l="l" t="t" r="r" b="b"/>
              <a:pathLst>
                <a:path w="4994275" h="1655445">
                  <a:moveTo>
                    <a:pt x="3419602" y="0"/>
                  </a:moveTo>
                  <a:lnTo>
                    <a:pt x="2650134" y="332701"/>
                  </a:lnTo>
                  <a:lnTo>
                    <a:pt x="2247823" y="144589"/>
                  </a:lnTo>
                  <a:lnTo>
                    <a:pt x="1976843" y="489013"/>
                  </a:lnTo>
                  <a:lnTo>
                    <a:pt x="1040904" y="277761"/>
                  </a:lnTo>
                  <a:lnTo>
                    <a:pt x="1242060" y="598970"/>
                  </a:lnTo>
                  <a:lnTo>
                    <a:pt x="270979" y="633679"/>
                  </a:lnTo>
                  <a:lnTo>
                    <a:pt x="909815" y="888225"/>
                  </a:lnTo>
                  <a:lnTo>
                    <a:pt x="0" y="986675"/>
                  </a:lnTo>
                  <a:lnTo>
                    <a:pt x="769924" y="1177709"/>
                  </a:lnTo>
                  <a:lnTo>
                    <a:pt x="297103" y="1365808"/>
                  </a:lnTo>
                  <a:lnTo>
                    <a:pt x="1110970" y="1397609"/>
                  </a:lnTo>
                  <a:lnTo>
                    <a:pt x="1136865" y="1655064"/>
                  </a:lnTo>
                  <a:lnTo>
                    <a:pt x="1740319" y="1388795"/>
                  </a:lnTo>
                  <a:lnTo>
                    <a:pt x="2011527" y="1510398"/>
                  </a:lnTo>
                  <a:lnTo>
                    <a:pt x="2282507" y="1330947"/>
                  </a:lnTo>
                  <a:lnTo>
                    <a:pt x="2684818" y="1443736"/>
                  </a:lnTo>
                  <a:lnTo>
                    <a:pt x="2816148" y="1220990"/>
                  </a:lnTo>
                  <a:lnTo>
                    <a:pt x="3454742" y="1330947"/>
                  </a:lnTo>
                  <a:lnTo>
                    <a:pt x="3384918" y="1099553"/>
                  </a:lnTo>
                  <a:lnTo>
                    <a:pt x="4364558" y="1197775"/>
                  </a:lnTo>
                  <a:lnTo>
                    <a:pt x="3787228" y="943241"/>
                  </a:lnTo>
                  <a:lnTo>
                    <a:pt x="4224210" y="865085"/>
                  </a:lnTo>
                  <a:lnTo>
                    <a:pt x="3927106" y="720420"/>
                  </a:lnTo>
                  <a:lnTo>
                    <a:pt x="4994148" y="509168"/>
                  </a:lnTo>
                  <a:lnTo>
                    <a:pt x="3787228" y="500507"/>
                  </a:lnTo>
                  <a:lnTo>
                    <a:pt x="4163402" y="243052"/>
                  </a:lnTo>
                  <a:lnTo>
                    <a:pt x="3358337" y="442658"/>
                  </a:lnTo>
                  <a:lnTo>
                    <a:pt x="3419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0783" y="3070094"/>
              <a:ext cx="4994275" cy="1655445"/>
            </a:xfrm>
            <a:custGeom>
              <a:avLst/>
              <a:gdLst/>
              <a:ahLst/>
              <a:cxnLst/>
              <a:rect l="l" t="t" r="r" b="b"/>
              <a:pathLst>
                <a:path w="4994275" h="1655445">
                  <a:moveTo>
                    <a:pt x="2650134" y="332701"/>
                  </a:moveTo>
                  <a:lnTo>
                    <a:pt x="3419602" y="0"/>
                  </a:lnTo>
                  <a:lnTo>
                    <a:pt x="3358337" y="442658"/>
                  </a:lnTo>
                  <a:lnTo>
                    <a:pt x="4163402" y="243052"/>
                  </a:lnTo>
                  <a:lnTo>
                    <a:pt x="3787228" y="500507"/>
                  </a:lnTo>
                  <a:lnTo>
                    <a:pt x="4994148" y="509168"/>
                  </a:lnTo>
                  <a:lnTo>
                    <a:pt x="3927106" y="720420"/>
                  </a:lnTo>
                  <a:lnTo>
                    <a:pt x="4224210" y="865085"/>
                  </a:lnTo>
                  <a:lnTo>
                    <a:pt x="3787228" y="943241"/>
                  </a:lnTo>
                  <a:lnTo>
                    <a:pt x="4364558" y="1197775"/>
                  </a:lnTo>
                  <a:lnTo>
                    <a:pt x="3384918" y="1099553"/>
                  </a:lnTo>
                  <a:lnTo>
                    <a:pt x="3454742" y="1330947"/>
                  </a:lnTo>
                  <a:lnTo>
                    <a:pt x="2816148" y="1220990"/>
                  </a:lnTo>
                  <a:lnTo>
                    <a:pt x="2684818" y="1443736"/>
                  </a:lnTo>
                  <a:lnTo>
                    <a:pt x="2282507" y="1330947"/>
                  </a:lnTo>
                  <a:lnTo>
                    <a:pt x="2011527" y="1510398"/>
                  </a:lnTo>
                  <a:lnTo>
                    <a:pt x="1740319" y="1388795"/>
                  </a:lnTo>
                  <a:lnTo>
                    <a:pt x="1136865" y="1655064"/>
                  </a:lnTo>
                  <a:lnTo>
                    <a:pt x="1110970" y="1397609"/>
                  </a:lnTo>
                  <a:lnTo>
                    <a:pt x="297103" y="1365808"/>
                  </a:lnTo>
                  <a:lnTo>
                    <a:pt x="769924" y="1177709"/>
                  </a:lnTo>
                  <a:lnTo>
                    <a:pt x="0" y="986675"/>
                  </a:lnTo>
                  <a:lnTo>
                    <a:pt x="909815" y="888225"/>
                  </a:lnTo>
                  <a:lnTo>
                    <a:pt x="270979" y="633679"/>
                  </a:lnTo>
                  <a:lnTo>
                    <a:pt x="1242060" y="598970"/>
                  </a:lnTo>
                  <a:lnTo>
                    <a:pt x="1040904" y="277761"/>
                  </a:lnTo>
                  <a:lnTo>
                    <a:pt x="1976843" y="489013"/>
                  </a:lnTo>
                  <a:lnTo>
                    <a:pt x="2247823" y="144589"/>
                  </a:lnTo>
                  <a:lnTo>
                    <a:pt x="2650134" y="332701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3991" y="3485119"/>
            <a:ext cx="18967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¿Por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qué se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producen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cambios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estado?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926328"/>
            <a:ext cx="3853815" cy="1931670"/>
          </a:xfrm>
          <a:custGeom>
            <a:avLst/>
            <a:gdLst/>
            <a:ahLst/>
            <a:cxnLst/>
            <a:rect l="l" t="t" r="r" b="b"/>
            <a:pathLst>
              <a:path w="3853815" h="1931670">
                <a:moveTo>
                  <a:pt x="1994388" y="390906"/>
                </a:moveTo>
                <a:lnTo>
                  <a:pt x="2604662" y="0"/>
                </a:lnTo>
                <a:lnTo>
                  <a:pt x="2556059" y="520103"/>
                </a:lnTo>
                <a:lnTo>
                  <a:pt x="3194577" y="285572"/>
                </a:lnTo>
                <a:lnTo>
                  <a:pt x="2896215" y="588073"/>
                </a:lnTo>
                <a:lnTo>
                  <a:pt x="3853427" y="598246"/>
                </a:lnTo>
                <a:lnTo>
                  <a:pt x="3007163" y="846455"/>
                </a:lnTo>
                <a:lnTo>
                  <a:pt x="3242798" y="1016431"/>
                </a:lnTo>
                <a:lnTo>
                  <a:pt x="2896215" y="1108252"/>
                </a:lnTo>
                <a:lnTo>
                  <a:pt x="3354101" y="1407337"/>
                </a:lnTo>
                <a:lnTo>
                  <a:pt x="2577153" y="1291920"/>
                </a:lnTo>
                <a:lnTo>
                  <a:pt x="2632525" y="1563801"/>
                </a:lnTo>
                <a:lnTo>
                  <a:pt x="2126049" y="1434617"/>
                </a:lnTo>
                <a:lnTo>
                  <a:pt x="2021897" y="1696326"/>
                </a:lnTo>
                <a:lnTo>
                  <a:pt x="1702822" y="1563801"/>
                </a:lnTo>
                <a:lnTo>
                  <a:pt x="1487912" y="1774647"/>
                </a:lnTo>
                <a:lnTo>
                  <a:pt x="1272813" y="1631772"/>
                </a:lnTo>
                <a:lnTo>
                  <a:pt x="814028" y="1931671"/>
                </a:lnTo>
              </a:path>
              <a:path w="3853815" h="1931670">
                <a:moveTo>
                  <a:pt x="793333" y="1931671"/>
                </a:moveTo>
                <a:lnTo>
                  <a:pt x="773664" y="1642122"/>
                </a:lnTo>
                <a:lnTo>
                  <a:pt x="128187" y="1604759"/>
                </a:lnTo>
                <a:lnTo>
                  <a:pt x="503193" y="1383741"/>
                </a:lnTo>
                <a:lnTo>
                  <a:pt x="0" y="1198798"/>
                </a:lnTo>
              </a:path>
              <a:path w="3853815" h="1931670">
                <a:moveTo>
                  <a:pt x="0" y="1142078"/>
                </a:moveTo>
                <a:lnTo>
                  <a:pt x="614140" y="1043609"/>
                </a:lnTo>
                <a:lnTo>
                  <a:pt x="107473" y="744537"/>
                </a:lnTo>
                <a:lnTo>
                  <a:pt x="877639" y="703757"/>
                </a:lnTo>
                <a:lnTo>
                  <a:pt x="718102" y="326351"/>
                </a:lnTo>
                <a:lnTo>
                  <a:pt x="1460404" y="574560"/>
                </a:lnTo>
                <a:lnTo>
                  <a:pt x="1675314" y="169887"/>
                </a:lnTo>
                <a:lnTo>
                  <a:pt x="1994388" y="390906"/>
                </a:lnTo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96533" y="5490753"/>
            <a:ext cx="14585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¿Cuáles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son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estados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 la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materia?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71480" y="4460684"/>
            <a:ext cx="5186045" cy="2410460"/>
            <a:chOff x="3971480" y="4460684"/>
            <a:chExt cx="5186045" cy="2410460"/>
          </a:xfrm>
        </p:grpSpPr>
        <p:sp>
          <p:nvSpPr>
            <p:cNvPr id="12" name="object 12"/>
            <p:cNvSpPr/>
            <p:nvPr/>
          </p:nvSpPr>
          <p:spPr>
            <a:xfrm>
              <a:off x="3984497" y="4473703"/>
              <a:ext cx="5160010" cy="2384425"/>
            </a:xfrm>
            <a:custGeom>
              <a:avLst/>
              <a:gdLst/>
              <a:ahLst/>
              <a:cxnLst/>
              <a:rect l="l" t="t" r="r" b="b"/>
              <a:pathLst>
                <a:path w="5160009" h="2384425">
                  <a:moveTo>
                    <a:pt x="3533343" y="0"/>
                  </a:moveTo>
                  <a:lnTo>
                    <a:pt x="2738285" y="561543"/>
                  </a:lnTo>
                  <a:lnTo>
                    <a:pt x="2322601" y="244043"/>
                  </a:lnTo>
                  <a:lnTo>
                    <a:pt x="2042604" y="825373"/>
                  </a:lnTo>
                  <a:lnTo>
                    <a:pt x="1075524" y="468807"/>
                  </a:lnTo>
                  <a:lnTo>
                    <a:pt x="1283373" y="1010958"/>
                  </a:lnTo>
                  <a:lnTo>
                    <a:pt x="279984" y="1069543"/>
                  </a:lnTo>
                  <a:lnTo>
                    <a:pt x="940066" y="1499171"/>
                  </a:lnTo>
                  <a:lnTo>
                    <a:pt x="0" y="1665363"/>
                  </a:lnTo>
                  <a:lnTo>
                    <a:pt x="795540" y="1987778"/>
                  </a:lnTo>
                  <a:lnTo>
                    <a:pt x="306984" y="2305278"/>
                  </a:lnTo>
                  <a:lnTo>
                    <a:pt x="1147914" y="2358948"/>
                  </a:lnTo>
                  <a:lnTo>
                    <a:pt x="1149477" y="2384298"/>
                  </a:lnTo>
                  <a:lnTo>
                    <a:pt x="1742401" y="2384298"/>
                  </a:lnTo>
                  <a:lnTo>
                    <a:pt x="1798218" y="2344077"/>
                  </a:lnTo>
                  <a:lnTo>
                    <a:pt x="1853133" y="2384298"/>
                  </a:lnTo>
                  <a:lnTo>
                    <a:pt x="2230983" y="2384298"/>
                  </a:lnTo>
                  <a:lnTo>
                    <a:pt x="2358428" y="2246426"/>
                  </a:lnTo>
                  <a:lnTo>
                    <a:pt x="2659468" y="2384298"/>
                  </a:lnTo>
                  <a:lnTo>
                    <a:pt x="2793072" y="2384298"/>
                  </a:lnTo>
                  <a:lnTo>
                    <a:pt x="2909811" y="2060854"/>
                  </a:lnTo>
                  <a:lnTo>
                    <a:pt x="3569652" y="2246426"/>
                  </a:lnTo>
                  <a:lnTo>
                    <a:pt x="3497516" y="1855863"/>
                  </a:lnTo>
                  <a:lnTo>
                    <a:pt x="4509744" y="2021662"/>
                  </a:lnTo>
                  <a:lnTo>
                    <a:pt x="3913200" y="1592021"/>
                  </a:lnTo>
                  <a:lnTo>
                    <a:pt x="4364723" y="1460106"/>
                  </a:lnTo>
                  <a:lnTo>
                    <a:pt x="4057726" y="1215948"/>
                  </a:lnTo>
                  <a:lnTo>
                    <a:pt x="5159502" y="859637"/>
                  </a:lnTo>
                  <a:lnTo>
                    <a:pt x="5159502" y="859370"/>
                  </a:lnTo>
                  <a:lnTo>
                    <a:pt x="3913200" y="844765"/>
                  </a:lnTo>
                  <a:lnTo>
                    <a:pt x="4301896" y="410235"/>
                  </a:lnTo>
                  <a:lnTo>
                    <a:pt x="3470033" y="747128"/>
                  </a:lnTo>
                  <a:lnTo>
                    <a:pt x="3533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84497" y="4473701"/>
              <a:ext cx="5160010" cy="2384425"/>
            </a:xfrm>
            <a:custGeom>
              <a:avLst/>
              <a:gdLst/>
              <a:ahLst/>
              <a:cxnLst/>
              <a:rect l="l" t="t" r="r" b="b"/>
              <a:pathLst>
                <a:path w="5160009" h="2384425">
                  <a:moveTo>
                    <a:pt x="2738285" y="561543"/>
                  </a:moveTo>
                  <a:lnTo>
                    <a:pt x="3533343" y="0"/>
                  </a:lnTo>
                  <a:lnTo>
                    <a:pt x="3470033" y="747128"/>
                  </a:lnTo>
                  <a:lnTo>
                    <a:pt x="4301896" y="410222"/>
                  </a:lnTo>
                  <a:lnTo>
                    <a:pt x="3913200" y="844765"/>
                  </a:lnTo>
                  <a:lnTo>
                    <a:pt x="5159501" y="859374"/>
                  </a:lnTo>
                </a:path>
                <a:path w="5160009" h="2384425">
                  <a:moveTo>
                    <a:pt x="5159501" y="859630"/>
                  </a:moveTo>
                  <a:lnTo>
                    <a:pt x="4057738" y="1215948"/>
                  </a:lnTo>
                  <a:lnTo>
                    <a:pt x="4364723" y="1460119"/>
                  </a:lnTo>
                  <a:lnTo>
                    <a:pt x="3913200" y="1592033"/>
                  </a:lnTo>
                  <a:lnTo>
                    <a:pt x="4509731" y="2021662"/>
                  </a:lnTo>
                  <a:lnTo>
                    <a:pt x="3497516" y="1855863"/>
                  </a:lnTo>
                  <a:lnTo>
                    <a:pt x="3569665" y="2246426"/>
                  </a:lnTo>
                  <a:lnTo>
                    <a:pt x="2909811" y="2060841"/>
                  </a:lnTo>
                  <a:lnTo>
                    <a:pt x="2793072" y="2384298"/>
                  </a:lnTo>
                </a:path>
                <a:path w="5160009" h="2384425">
                  <a:moveTo>
                    <a:pt x="2659482" y="2384298"/>
                  </a:moveTo>
                  <a:lnTo>
                    <a:pt x="2358428" y="2246426"/>
                  </a:lnTo>
                  <a:lnTo>
                    <a:pt x="2230985" y="2384298"/>
                  </a:lnTo>
                </a:path>
                <a:path w="5160009" h="2384425">
                  <a:moveTo>
                    <a:pt x="1853122" y="2384298"/>
                  </a:moveTo>
                  <a:lnTo>
                    <a:pt x="1798205" y="2344077"/>
                  </a:lnTo>
                  <a:lnTo>
                    <a:pt x="1742401" y="2384298"/>
                  </a:lnTo>
                </a:path>
                <a:path w="5160009" h="2384425">
                  <a:moveTo>
                    <a:pt x="1149475" y="2384298"/>
                  </a:moveTo>
                  <a:lnTo>
                    <a:pt x="1147914" y="2358948"/>
                  </a:lnTo>
                  <a:lnTo>
                    <a:pt x="306984" y="2305278"/>
                  </a:lnTo>
                  <a:lnTo>
                    <a:pt x="795540" y="1987778"/>
                  </a:lnTo>
                  <a:lnTo>
                    <a:pt x="0" y="1665363"/>
                  </a:lnTo>
                  <a:lnTo>
                    <a:pt x="940079" y="1499171"/>
                  </a:lnTo>
                  <a:lnTo>
                    <a:pt x="279996" y="1069543"/>
                  </a:lnTo>
                  <a:lnTo>
                    <a:pt x="1283373" y="1010958"/>
                  </a:lnTo>
                  <a:lnTo>
                    <a:pt x="1075537" y="468820"/>
                  </a:lnTo>
                  <a:lnTo>
                    <a:pt x="2042604" y="825373"/>
                  </a:lnTo>
                  <a:lnTo>
                    <a:pt x="2322601" y="244043"/>
                  </a:lnTo>
                  <a:lnTo>
                    <a:pt x="2738285" y="561543"/>
                  </a:lnTo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25371" y="5339890"/>
            <a:ext cx="18973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¿En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qué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situaciones </a:t>
            </a:r>
            <a:r>
              <a:rPr sz="1800" b="1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 la vida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cotidiana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has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evidenciado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cambios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estado?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661" y="3200400"/>
            <a:ext cx="3987165" cy="1971039"/>
            <a:chOff x="10661" y="3200400"/>
            <a:chExt cx="3987165" cy="1971039"/>
          </a:xfrm>
        </p:grpSpPr>
        <p:sp>
          <p:nvSpPr>
            <p:cNvPr id="16" name="object 16"/>
            <p:cNvSpPr/>
            <p:nvPr/>
          </p:nvSpPr>
          <p:spPr>
            <a:xfrm>
              <a:off x="23615" y="3213353"/>
              <a:ext cx="3961129" cy="1945005"/>
            </a:xfrm>
            <a:custGeom>
              <a:avLst/>
              <a:gdLst/>
              <a:ahLst/>
              <a:cxnLst/>
              <a:rect l="l" t="t" r="r" b="b"/>
              <a:pathLst>
                <a:path w="3961129" h="1945004">
                  <a:moveTo>
                    <a:pt x="2712110" y="0"/>
                  </a:moveTo>
                  <a:lnTo>
                    <a:pt x="2101837" y="390906"/>
                  </a:lnTo>
                  <a:lnTo>
                    <a:pt x="1782762" y="169887"/>
                  </a:lnTo>
                  <a:lnTo>
                    <a:pt x="1567853" y="574560"/>
                  </a:lnTo>
                  <a:lnTo>
                    <a:pt x="825550" y="326351"/>
                  </a:lnTo>
                  <a:lnTo>
                    <a:pt x="985088" y="703757"/>
                  </a:lnTo>
                  <a:lnTo>
                    <a:pt x="214922" y="744537"/>
                  </a:lnTo>
                  <a:lnTo>
                    <a:pt x="721588" y="1043609"/>
                  </a:lnTo>
                  <a:lnTo>
                    <a:pt x="0" y="1159306"/>
                  </a:lnTo>
                  <a:lnTo>
                    <a:pt x="610641" y="1383741"/>
                  </a:lnTo>
                  <a:lnTo>
                    <a:pt x="235635" y="1604759"/>
                  </a:lnTo>
                  <a:lnTo>
                    <a:pt x="881113" y="1642122"/>
                  </a:lnTo>
                  <a:lnTo>
                    <a:pt x="901649" y="1944624"/>
                  </a:lnTo>
                  <a:lnTo>
                    <a:pt x="1380261" y="1631772"/>
                  </a:lnTo>
                  <a:lnTo>
                    <a:pt x="1595361" y="1774647"/>
                  </a:lnTo>
                  <a:lnTo>
                    <a:pt x="1810270" y="1563801"/>
                  </a:lnTo>
                  <a:lnTo>
                    <a:pt x="2129345" y="1696326"/>
                  </a:lnTo>
                  <a:lnTo>
                    <a:pt x="2233498" y="1434604"/>
                  </a:lnTo>
                  <a:lnTo>
                    <a:pt x="2739974" y="1563801"/>
                  </a:lnTo>
                  <a:lnTo>
                    <a:pt x="2684602" y="1291920"/>
                  </a:lnTo>
                  <a:lnTo>
                    <a:pt x="3461550" y="1407337"/>
                  </a:lnTo>
                  <a:lnTo>
                    <a:pt x="3003664" y="1108252"/>
                  </a:lnTo>
                  <a:lnTo>
                    <a:pt x="3350247" y="1016431"/>
                  </a:lnTo>
                  <a:lnTo>
                    <a:pt x="3114611" y="846455"/>
                  </a:lnTo>
                  <a:lnTo>
                    <a:pt x="3960876" y="598246"/>
                  </a:lnTo>
                  <a:lnTo>
                    <a:pt x="3003664" y="588073"/>
                  </a:lnTo>
                  <a:lnTo>
                    <a:pt x="3302025" y="285572"/>
                  </a:lnTo>
                  <a:lnTo>
                    <a:pt x="2663507" y="520103"/>
                  </a:lnTo>
                  <a:lnTo>
                    <a:pt x="27121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15" y="3213353"/>
              <a:ext cx="3961129" cy="1945005"/>
            </a:xfrm>
            <a:custGeom>
              <a:avLst/>
              <a:gdLst/>
              <a:ahLst/>
              <a:cxnLst/>
              <a:rect l="l" t="t" r="r" b="b"/>
              <a:pathLst>
                <a:path w="3961129" h="1945004">
                  <a:moveTo>
                    <a:pt x="2101837" y="390906"/>
                  </a:moveTo>
                  <a:lnTo>
                    <a:pt x="2712110" y="0"/>
                  </a:lnTo>
                  <a:lnTo>
                    <a:pt x="2663507" y="520103"/>
                  </a:lnTo>
                  <a:lnTo>
                    <a:pt x="3302025" y="285572"/>
                  </a:lnTo>
                  <a:lnTo>
                    <a:pt x="3003664" y="588073"/>
                  </a:lnTo>
                  <a:lnTo>
                    <a:pt x="3960876" y="598246"/>
                  </a:lnTo>
                  <a:lnTo>
                    <a:pt x="3114611" y="846455"/>
                  </a:lnTo>
                  <a:lnTo>
                    <a:pt x="3350247" y="1016431"/>
                  </a:lnTo>
                  <a:lnTo>
                    <a:pt x="3003664" y="1108252"/>
                  </a:lnTo>
                  <a:lnTo>
                    <a:pt x="3461550" y="1407337"/>
                  </a:lnTo>
                  <a:lnTo>
                    <a:pt x="2684602" y="1291920"/>
                  </a:lnTo>
                  <a:lnTo>
                    <a:pt x="2739974" y="1563801"/>
                  </a:lnTo>
                  <a:lnTo>
                    <a:pt x="2233498" y="1434604"/>
                  </a:lnTo>
                  <a:lnTo>
                    <a:pt x="2129345" y="1696326"/>
                  </a:lnTo>
                  <a:lnTo>
                    <a:pt x="1810270" y="1563801"/>
                  </a:lnTo>
                  <a:lnTo>
                    <a:pt x="1595361" y="1774647"/>
                  </a:lnTo>
                  <a:lnTo>
                    <a:pt x="1380261" y="1631772"/>
                  </a:lnTo>
                  <a:lnTo>
                    <a:pt x="901649" y="1944624"/>
                  </a:lnTo>
                  <a:lnTo>
                    <a:pt x="881113" y="1642122"/>
                  </a:lnTo>
                  <a:lnTo>
                    <a:pt x="235635" y="1604759"/>
                  </a:lnTo>
                  <a:lnTo>
                    <a:pt x="610641" y="1383741"/>
                  </a:lnTo>
                  <a:lnTo>
                    <a:pt x="0" y="1159306"/>
                  </a:lnTo>
                  <a:lnTo>
                    <a:pt x="721588" y="1043609"/>
                  </a:lnTo>
                  <a:lnTo>
                    <a:pt x="214922" y="744537"/>
                  </a:lnTo>
                  <a:lnTo>
                    <a:pt x="985088" y="703757"/>
                  </a:lnTo>
                  <a:lnTo>
                    <a:pt x="825550" y="326351"/>
                  </a:lnTo>
                  <a:lnTo>
                    <a:pt x="1567853" y="574560"/>
                  </a:lnTo>
                  <a:lnTo>
                    <a:pt x="1782762" y="169887"/>
                  </a:lnTo>
                  <a:lnTo>
                    <a:pt x="2101837" y="390906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74969" y="3777932"/>
            <a:ext cx="1365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¿Qué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cambios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estado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conoces?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6547" y="38392"/>
            <a:ext cx="6610984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5530" marR="5080" indent="-105346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Observa</a:t>
            </a:r>
            <a:r>
              <a:rPr sz="4000" spc="-20" dirty="0"/>
              <a:t> </a:t>
            </a:r>
            <a:r>
              <a:rPr sz="4000" spc="-15" dirty="0"/>
              <a:t>con</a:t>
            </a:r>
            <a:r>
              <a:rPr sz="4000" spc="5" dirty="0"/>
              <a:t> </a:t>
            </a:r>
            <a:r>
              <a:rPr sz="4000" spc="-5" dirty="0"/>
              <a:t>mucha</a:t>
            </a:r>
            <a:r>
              <a:rPr sz="4000" spc="-15" dirty="0"/>
              <a:t> atención</a:t>
            </a:r>
            <a:r>
              <a:rPr sz="4000" dirty="0"/>
              <a:t> </a:t>
            </a:r>
            <a:r>
              <a:rPr sz="4000" spc="-5" dirty="0"/>
              <a:t>el </a:t>
            </a:r>
            <a:r>
              <a:rPr sz="4000" spc="-890" dirty="0"/>
              <a:t> </a:t>
            </a:r>
            <a:r>
              <a:rPr sz="4000" spc="-15" dirty="0"/>
              <a:t>siguiente</a:t>
            </a:r>
            <a:r>
              <a:rPr sz="4000" dirty="0"/>
              <a:t> </a:t>
            </a:r>
            <a:r>
              <a:rPr sz="4000" spc="-5" dirty="0"/>
              <a:t>video: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424839"/>
            <a:ext cx="6639559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60" dirty="0">
                <a:latin typeface="Calibri"/>
                <a:cs typeface="Calibri"/>
              </a:rPr>
              <a:t>Toma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apuntes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5" dirty="0">
                <a:latin typeface="Calibri"/>
                <a:cs typeface="Calibri"/>
              </a:rPr>
              <a:t> cuaderno de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necesario.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0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https://www.youtube.com/watch?v=huVPSc9X61E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73935" cy="155752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123" y="2636520"/>
            <a:ext cx="7713751" cy="40304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3873"/>
            <a:ext cx="9143999" cy="6384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16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0259" y="17780"/>
            <a:ext cx="1362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Recordemos…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894" y="500379"/>
            <a:ext cx="28130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6080" marR="5080" indent="-374015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Cambios de </a:t>
            </a:r>
            <a:r>
              <a:rPr sz="2800" spc="-20" dirty="0"/>
              <a:t>estado </a:t>
            </a:r>
            <a:r>
              <a:rPr sz="2800" spc="-620" dirty="0"/>
              <a:t> </a:t>
            </a:r>
            <a:r>
              <a:rPr sz="2800" spc="-5" dirty="0"/>
              <a:t>de</a:t>
            </a:r>
            <a:r>
              <a:rPr sz="2800" dirty="0"/>
              <a:t> </a:t>
            </a:r>
            <a:r>
              <a:rPr sz="2800" spc="-5" dirty="0"/>
              <a:t>la</a:t>
            </a:r>
            <a:r>
              <a:rPr sz="2800" dirty="0"/>
              <a:t> </a:t>
            </a:r>
            <a:r>
              <a:rPr sz="2800" spc="-10" dirty="0"/>
              <a:t>materia: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84396" y="1817116"/>
            <a:ext cx="310261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Los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cambios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estado</a:t>
            </a:r>
            <a:r>
              <a:rPr sz="2000" b="1" spc="4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son </a:t>
            </a:r>
            <a:r>
              <a:rPr sz="2000" spc="-5" dirty="0">
                <a:latin typeface="Calibri"/>
                <a:cs typeface="Calibri"/>
              </a:rPr>
              <a:t> los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cambios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físicos</a:t>
            </a:r>
            <a:r>
              <a:rPr sz="2000" dirty="0">
                <a:latin typeface="Calibri"/>
                <a:cs typeface="Calibri"/>
              </a:rPr>
              <a:t> más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importantes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ocurren</a:t>
            </a:r>
            <a:r>
              <a:rPr sz="2000" spc="4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naturaleza.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Cuando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sustancia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cambia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estado,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396" y="3341618"/>
            <a:ext cx="16021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Calibri"/>
                <a:cs typeface="Calibri"/>
              </a:rPr>
              <a:t>experimenta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orm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ó</a:t>
            </a:r>
            <a:r>
              <a:rPr sz="2000" dirty="0"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69007" y="3341618"/>
            <a:ext cx="13182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9860" marR="5080" indent="-137795">
              <a:lnSpc>
                <a:spcPct val="100000"/>
              </a:lnSpc>
              <a:spcBef>
                <a:spcPts val="105"/>
              </a:spcBef>
              <a:tabLst>
                <a:tab pos="916305" algn="l"/>
                <a:tab pos="1079500" algn="l"/>
              </a:tabLst>
            </a:pPr>
            <a:r>
              <a:rPr sz="2000" spc="-5" dirty="0">
                <a:latin typeface="Calibri"/>
                <a:cs typeface="Calibri"/>
              </a:rPr>
              <a:t>sól</a:t>
            </a:r>
            <a:r>
              <a:rPr sz="2000" dirty="0">
                <a:latin typeface="Calibri"/>
                <a:cs typeface="Calibri"/>
              </a:rPr>
              <a:t>o	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na  f</a:t>
            </a:r>
            <a:r>
              <a:rPr sz="2000" spc="-5" dirty="0">
                <a:latin typeface="Calibri"/>
                <a:cs typeface="Calibri"/>
              </a:rPr>
              <a:t>ísi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a,		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396" y="3951420"/>
            <a:ext cx="3102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decir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varía</a:t>
            </a:r>
            <a:r>
              <a:rPr sz="2000" spc="48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aspecto,</a:t>
            </a:r>
            <a:r>
              <a:rPr sz="2000" spc="4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142" y="4256320"/>
            <a:ext cx="1822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315" algn="l"/>
              </a:tabLst>
            </a:pPr>
            <a:r>
              <a:rPr sz="2000" spc="-5" dirty="0">
                <a:latin typeface="Calibri"/>
                <a:cs typeface="Calibri"/>
              </a:rPr>
              <a:t>continúa	siendo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611" y="4256320"/>
            <a:ext cx="10972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9415" algn="l"/>
              </a:tabLst>
            </a:pP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5" dirty="0">
                <a:latin typeface="Calibri"/>
                <a:cs typeface="Calibri"/>
              </a:rPr>
              <a:t>mis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142" y="4561221"/>
            <a:ext cx="26409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265" algn="l"/>
                <a:tab pos="1771014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a.	</a:t>
            </a:r>
            <a:r>
              <a:rPr sz="2000" spc="-5" dirty="0">
                <a:latin typeface="Calibri"/>
                <a:cs typeface="Calibri"/>
              </a:rPr>
              <a:t>Lo</a:t>
            </a:r>
            <a:r>
              <a:rPr sz="2000" dirty="0">
                <a:latin typeface="Calibri"/>
                <a:cs typeface="Calibri"/>
              </a:rPr>
              <a:t>s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99000" y="4561221"/>
            <a:ext cx="287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887" y="4866121"/>
            <a:ext cx="310261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estado </a:t>
            </a:r>
            <a:r>
              <a:rPr sz="2000" dirty="0">
                <a:latin typeface="Calibri"/>
                <a:cs typeface="Calibri"/>
              </a:rPr>
              <a:t>de </a:t>
            </a:r>
            <a:r>
              <a:rPr sz="2000" spc="-5" dirty="0">
                <a:latin typeface="Calibri"/>
                <a:cs typeface="Calibri"/>
              </a:rPr>
              <a:t>producen </a:t>
            </a:r>
            <a:r>
              <a:rPr sz="2000" dirty="0">
                <a:latin typeface="Calibri"/>
                <a:cs typeface="Calibri"/>
              </a:rPr>
              <a:t>por </a:t>
            </a:r>
            <a:r>
              <a:rPr sz="2000" spc="-5" dirty="0">
                <a:latin typeface="Calibri"/>
                <a:cs typeface="Calibri"/>
              </a:rPr>
              <a:t>una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absorción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una</a:t>
            </a:r>
            <a:r>
              <a:rPr sz="2000" spc="45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487C"/>
                </a:solidFill>
                <a:latin typeface="Calibri"/>
                <a:cs typeface="Calibri"/>
              </a:rPr>
              <a:t>liberación </a:t>
            </a:r>
            <a:r>
              <a:rPr sz="2000" b="1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energía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térmica.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204216"/>
            <a:ext cx="5327903" cy="588873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84651" y="37431"/>
            <a:ext cx="2146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Nuevo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conocimiento…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670</Words>
  <Application>Microsoft Office PowerPoint</Application>
  <PresentationFormat>Presentación en pantalla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 MT</vt:lpstr>
      <vt:lpstr>Calibri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¿Qué sé acerca de los cambios  de estado de la materia?</vt:lpstr>
      <vt:lpstr>Observa con mucha atención el  siguiente video:</vt:lpstr>
      <vt:lpstr>Presentación de PowerPoint</vt:lpstr>
      <vt:lpstr>Presentación de PowerPoint</vt:lpstr>
      <vt:lpstr>Cambios de estado  de la materia:</vt:lpstr>
      <vt:lpstr>A partir de lo observado en el vídeo,  completa las siguiente actividades:</vt:lpstr>
      <vt:lpstr>Diagrama cambios de estado de la materia:</vt:lpstr>
      <vt:lpstr>Explica qué ocurre con las partículas en cada uno de los  cambios de estado, describiendo cómo se encuentran sus  partículas.</vt:lpstr>
      <vt:lpstr>Explica qué ocurre con las partículas en cada uno de los  cambios de estado, describiendo cómo se encuentran  sus partículas.</vt:lpstr>
      <vt:lpstr>Completa la tabla según corresponda.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Musica</dc:creator>
  <cp:lastModifiedBy>Maria Graciela Cabezas</cp:lastModifiedBy>
  <cp:revision>1</cp:revision>
  <dcterms:created xsi:type="dcterms:W3CDTF">2023-04-10T14:02:54Z</dcterms:created>
  <dcterms:modified xsi:type="dcterms:W3CDTF">2023-04-24T16:38:54Z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2020-11-09T00:00:00Z</vt:filetime>
  </property>
  <property fmtid="{D5CDD505-2E9C-101B-9397-08002B2CF9AE}" pid="3" name="Creator">
    <vt:lpwstr>Acrobat PDFMaker 20 para PowerPoint</vt:lpwstr>
  </property>
  <property fmtid="{D5CDD505-2E9C-101B-9397-08002B2CF9AE}" pid="4" name="LastSaved">
    <vt:filetime>2023-04-10T00:00:00Z</vt:filetime>
  </property>
</Properties>
</file>