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A529ED-1BC3-4D6F-909D-C045F48F0AC6}" v="1" dt="2024-04-18T14:08:17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Graciela Cabezas" userId="eb35bad95e929283" providerId="LiveId" clId="{AEA529ED-1BC3-4D6F-909D-C045F48F0AC6}"/>
    <pc:docChg chg="custSel modSld sldOrd">
      <pc:chgData name="Maria Graciela Cabezas" userId="eb35bad95e929283" providerId="LiveId" clId="{AEA529ED-1BC3-4D6F-909D-C045F48F0AC6}" dt="2024-04-18T14:08:17.561" v="3"/>
      <pc:docMkLst>
        <pc:docMk/>
      </pc:docMkLst>
      <pc:sldChg chg="delSp mod ord">
        <pc:chgData name="Maria Graciela Cabezas" userId="eb35bad95e929283" providerId="LiveId" clId="{AEA529ED-1BC3-4D6F-909D-C045F48F0AC6}" dt="2024-04-18T13:31:06.491" v="2" actId="478"/>
        <pc:sldMkLst>
          <pc:docMk/>
          <pc:sldMk cId="2711695292" sldId="256"/>
        </pc:sldMkLst>
        <pc:picChg chg="del">
          <ac:chgData name="Maria Graciela Cabezas" userId="eb35bad95e929283" providerId="LiveId" clId="{AEA529ED-1BC3-4D6F-909D-C045F48F0AC6}" dt="2024-04-18T13:31:06.491" v="2" actId="478"/>
          <ac:picMkLst>
            <pc:docMk/>
            <pc:sldMk cId="2711695292" sldId="256"/>
            <ac:picMk id="5" creationId="{FDB32DE8-DCC2-D5C2-589A-D40FD66C5360}"/>
          </ac:picMkLst>
        </pc:picChg>
      </pc:sldChg>
      <pc:sldChg chg="addSp">
        <pc:chgData name="Maria Graciela Cabezas" userId="eb35bad95e929283" providerId="LiveId" clId="{AEA529ED-1BC3-4D6F-909D-C045F48F0AC6}" dt="2024-04-18T14:08:17.561" v="3"/>
        <pc:sldMkLst>
          <pc:docMk/>
          <pc:sldMk cId="1944386942" sldId="260"/>
        </pc:sldMkLst>
        <pc:inkChg chg="add">
          <ac:chgData name="Maria Graciela Cabezas" userId="eb35bad95e929283" providerId="LiveId" clId="{AEA529ED-1BC3-4D6F-909D-C045F48F0AC6}" dt="2024-04-18T14:08:17.561" v="3"/>
          <ac:inkMkLst>
            <pc:docMk/>
            <pc:sldMk cId="1944386942" sldId="260"/>
            <ac:inkMk id="2" creationId="{C9A8C755-A0F0-3078-3993-C878016582D1}"/>
          </ac:inkMkLst>
        </pc:inkChg>
      </pc:sldChg>
      <pc:sldChg chg="addSp">
        <pc:chgData name="Maria Graciela Cabezas" userId="eb35bad95e929283" providerId="LiveId" clId="{AEA529ED-1BC3-4D6F-909D-C045F48F0AC6}" dt="2024-04-18T14:08:17.561" v="3"/>
        <pc:sldMkLst>
          <pc:docMk/>
          <pc:sldMk cId="3743040037" sldId="261"/>
        </pc:sldMkLst>
        <pc:inkChg chg="add">
          <ac:chgData name="Maria Graciela Cabezas" userId="eb35bad95e929283" providerId="LiveId" clId="{AEA529ED-1BC3-4D6F-909D-C045F48F0AC6}" dt="2024-04-18T14:08:17.561" v="3"/>
          <ac:inkMkLst>
            <pc:docMk/>
            <pc:sldMk cId="3743040037" sldId="261"/>
            <ac:inkMk id="2" creationId="{E547800E-44E4-959F-AC9F-914FA4D6C420}"/>
          </ac:inkMkLst>
        </pc:inkChg>
      </pc:sldChg>
      <pc:sldChg chg="addSp">
        <pc:chgData name="Maria Graciela Cabezas" userId="eb35bad95e929283" providerId="LiveId" clId="{AEA529ED-1BC3-4D6F-909D-C045F48F0AC6}" dt="2024-04-18T14:08:17.561" v="3"/>
        <pc:sldMkLst>
          <pc:docMk/>
          <pc:sldMk cId="1116169326" sldId="262"/>
        </pc:sldMkLst>
        <pc:inkChg chg="add">
          <ac:chgData name="Maria Graciela Cabezas" userId="eb35bad95e929283" providerId="LiveId" clId="{AEA529ED-1BC3-4D6F-909D-C045F48F0AC6}" dt="2024-04-18T14:08:17.561" v="3"/>
          <ac:inkMkLst>
            <pc:docMk/>
            <pc:sldMk cId="1116169326" sldId="262"/>
            <ac:inkMk id="5" creationId="{3A5947F1-648A-6AED-7FB8-E3256A6AFFCC}"/>
          </ac:inkMkLst>
        </pc:inkChg>
      </pc:sldChg>
      <pc:sldChg chg="addSp">
        <pc:chgData name="Maria Graciela Cabezas" userId="eb35bad95e929283" providerId="LiveId" clId="{AEA529ED-1BC3-4D6F-909D-C045F48F0AC6}" dt="2024-04-18T14:08:17.561" v="3"/>
        <pc:sldMkLst>
          <pc:docMk/>
          <pc:sldMk cId="232425339" sldId="263"/>
        </pc:sldMkLst>
        <pc:inkChg chg="add">
          <ac:chgData name="Maria Graciela Cabezas" userId="eb35bad95e929283" providerId="LiveId" clId="{AEA529ED-1BC3-4D6F-909D-C045F48F0AC6}" dt="2024-04-18T14:08:17.561" v="3"/>
          <ac:inkMkLst>
            <pc:docMk/>
            <pc:sldMk cId="232425339" sldId="263"/>
            <ac:inkMk id="2" creationId="{2453AB10-CA48-19E9-D3CA-5FCA7E6F9E6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4-18T13:59:26.83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5904 11559 0,'0'0'16,"-25"0"-1,0 0 1,-25 0-1,25 0 1,-24 0 0,24 0-16,0 0 15,0 0 1,1 0 0,-1 0-1,-25 0 1,-24 0 15,-100 50 0,125-26-15,-26-24 0,50 25 15,-74 25 0,99-25-31,-25-25 16,-24 24-1,24 1 1,25 0 0,-74 25-1,24 24 1,0-24-1,1-1 17,24-24-17,0 0 1,25 0 0,-25-1-1,25 1 1,0 0-16,0 0 15,-25 0 1,25 24 0,0 1-1,0 0-15,0-26 16,0 51 0,0-1-1,0 25 1,0 25 15,25-49-15,25 24 15,-25 0-15,24 0-1,1-24 1,0-1-1,-26-49 1,-24 25-16,25-25 16,0 24-1,49 1 1,-49 24 0,50 1-1,-51-51 1,1 1-16,25 25 15,-1-1 17,-24-49-32,0 25 15,149 74 1,-75-49 15,0-25-15,0 24-1,50-24 1,-74 0 0,-1 0-1,0 0-15,26-25 16,-26 0 0,25 24-1,0 1 1,-49-25-16,-25 0 15,49 0 1,50 0 0,174 25 15,-248-25-31,-1 0 16,75 0-1,50 0 1,-50 0-1,-25 0 1,-25 0 0,26 0-1,-51 0 1,75 0 0,-24 0-1,-1 0 16,25 0-31,0-50 16,-75 50 0,26 0-16,49-49 15,-50 24 17,25 0-17,-49 0-15,25 1 16,-26-1-1,75-50 1,-49 1 0,-26 49-1,-24-24-15,0 24 16,49-50 0,1 1-1,-26 49-15,1-49 16,24-25 15,-74 49-31,25 25 0,25-49 16,-50 49-1,24-25-15,26-99 32,-25 75-17,0-25 1,-25 74-16,0 0 15,0-74 1,0 74-16,0-49 16,0-1-1,0-24 1,-50 0 0,0-25-1,-24 0 1,49 74-16,-49-24 15,-1-25 1,-24-25 15,-99-50 1,173 149-32,-74-24 15,24-1 1,-49 0-1,25-24 1,-25 49 0,25 0-1,24 1 1,1-1 0,-50-25 15,-50 0 0,100 50-31,-75-49 31,25 49-15,-124-25 15,223 25-31,-99 0 31,50 0-15,24 0 0,-49 0-1,-25 0 1,-74 0 0,73 25-1,26-25 1,25 0-1,-1 25 1,26-25 15,-26 49 1,26-49-32,-1 25 15,-49 25 1,-25-25-1,99 24-15,-49-49 16,-1 50 15,51-25 1,-1-25-17,0 0 16</inkml:trace>
  <inkml:trace contextRef="#ctx0" brushRef="#br0" timeOffset="3439.9">22002 10716 0,'-174'0'32,"25"24"-17,50-24 1,0 25 0,74-25-16,-25 25 15,-24-25 16,-25 50-15,49-50 15,25 24-15,-49 26 15,24 24-15,-24 50 15,49 1-15,0-1-1,25-25 1,0-25 0,0 1-1,25-26 1,25 75-1,-1-25 1,1 1 0,-25-26 15,0-49-31,-1 24 16,100 76 15,-74-51-16,-25-24 1,49 24 0,1 0-1,-26-49-15,-24 25 16,49-1-16,26 26 16,-26-26-1,1 1 1,-1 0 15,-24-26-31,-26 26 0,76-25 16,-26 24-16,25-24 15,-24 0 17,-26 0-17,50 0 1,-74-25-16,74 24 15,1 26 1,123-25 15,-124 25-15,50-50 0,-50 24-1,0-24 1,25 25-1,25 0 17,199-25-17,-150-50 1,0 26 0,-74-1 15,-99 25-31,149-50 31,-100 25-31,125-49 16,-1-50-1,1 25 1,-100-1 0,-50 76-16,51-51 15,-26-24 1,25-25 15,75-199-15,-100 150 15,-49 98-15,-25 26-16,25-26 15,-25-49 1,-25 0-1,0-24 1,-74-26 0,0 50-1,49 74-15,-49-74 16,0 50 0,49 24-16,-24 25 15,-100-99 1,25 75-1,50-1-15,0 1 16,-25 24 15,49 25-31,1 0 16,-273-50 15,-25 50 0,124 0-15,-50 50 0,-24-50-1,74 49 1,148-24-16,-49-25 16,50 0-1,25 25 1,49-25 15,0 25 0,0-25-15,1 0 15,-1 25 16,-322 49-16,74 25-15,149-74 0,99-25-16,-25 25 15,25-25 1,1 0-1</inkml:trace>
  <inkml:trace contextRef="#ctx0" brushRef="#br1" timeOffset="13472.02">14982 11187 0,'-25'0'31,"-99"0"-16,50 0 1,-75 0 0,-174 25 15,150 0-15,24-1-1,75 1-15,-1 0 16,1 0-1,24 0 1,-24 24 0,24-24-16,25 0 15,-24 0 1,-26 24 0,-24 75 30,50-74-30,-26 24 0,-24 50-1,49-49 1,25-51 0,1 51-1,-51 99 1,50-100-1,1 100 1,24-125 15,-25 1-31,25-1 16,-25 100 15,25 50-15,0-150-1,0 1 17,0 99-17,25-25 1,0 0 0,-1 25-1,26-50 1,-25-50-16,0-24 15,-1 25-15,76 74 16,49 0 0,-25-25-1,0-49 1,-100-26 0,26 1-16,0 0 31,-1 0-31,150 25 31,-75-26-15,-75-24-16,1 0 15,49 25 1,0-25 0,-49 0-16,24 0 15,174 0 1,-49 0-1,-50 0 1,24 0 0,-49 0-1,75-25 1,98-49 0,-197 49-16,24-25 31,49-49-16,-98 74-15,24-49 16,0 0 0,0-26-1,-24 1 1,-26-25 0,1 25-1,0 25-15,-26-26 16,-24-24-1,0-25 1,-49-148 0,49 198-1,-50-25 1,25 74-16,1-49 31,-26 0-15,-24-1-1,-26 1 1,51 25-16,-51-1 16,-73-74-1,24 50 1,-49 25 0,49-1-1,-99 26 1,198 24-1,-99-25 1,75 50 0,24 0 15,25-24-31,-49 24 31,49 0-31,-24 0 31,24 0 1,0 0-17,25-25 1,-25 25 0,25-25-1,0 0 32</inkml:trace>
  <inkml:trace contextRef="#ctx0" brushRef="#br1" timeOffset="16908.7">27732 10765 0,'-50'0'31,"0"0"-15,-49-25-1,25 25 1,49 0 0,0 0-1,-24 0-15,-26 0 16,1 0-1,-1 0 1,51 25 0,-26-25-1,0 25 1,1 0 0,24 0-1,-25-1 1,1 26-1,-1 0 1,25-26 0,25 26-1,-25 0 1,-24-1 0,24 26 15,25-50-16,-25-1-15,25 1 16,-25 25 0,1 24-1,-26 50 1,0-25 0,26-49-1,-1 0 1,25-26-1,-25 1 1,25 25 0,-50 49-1,26 25 17,-1-74-17,25 74 1,0-99-1,0 99 1,0-75-16,0 75 16,25-49-1,-25 24 1,24-74 0,-24-1-1,25 1 1,-25 0-1,0 0 1,0 0 15,25-1-15,25 26 0,-1-25-1,-24 24 16,0-24-15,24 0 0,-24 0-1,50 24 1,49 26 0,-50-1-1,25 1 1,-49-50-1,-25-1-15,24 1 16,26 25 0,123 24-1,125 50 17,-199-99-32,99 25 15,-49-1 1,24-49-1,-24 50 1,-1-50 0,-24 0-1,-50-25 1,-49 25-16,24-25 16,125-49 15,-125 49-31,-24 0 15,148-124 1,-24 1 0,-75 73-1,0 1 1,-74 49 0,49-25-1,75-49 16,0-50 1,0-49-1,-75-75-15,-49 75-1,-25-26 1,-25 51-1,-24 24 1,-50 25 0,-1-99-1,-24 49 1,-49 0 15,98 100-31,-222-174 16,123 149 15,100 49-31,-125-49 16,-148-50 15,24 99-15,249 50-1,-50-24-15,25 24 16,-199 24-1,100-24 1,24 50 0,25-25-1,-49 49 1,123-49 0,1 0 30,49 0-14,0-1-17,25 1 32,0 0-31,0 25-1,-24-1 1,24 1 0,-25-1-1,25-24 1,0 0 15,0 0-15,0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4-18T13:57:37.32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7094 14064 0,'124'75'250,"75"49"-235,-100-50-15,124 50 16,-74-49 0,-50-26-1,25-24 1,-49 25 0,73-26 15,-48 1-16,-26 0 1,0-25 0,75 25 31,-124-25-47,124 25 31,-124-25-31,124 0 31,-100 0-15,26-25-1,-26 25 1,-49-25-16,50 0 16,-25 0-1,-1-49 1,-24 24-1,0-24 1,0-25 0,-49-1 15,49 51-31,-25 24 16,-49-49-1,-1 24 1,-123-99-1,-1 75 1,26 24 0,-1-24-1,-24 24 1,24 25 0,50 1-1,74 24-15,1-25 16,-26 25-1,26 0 1,-26 0 0,26 0-1,24 0-15,-25 0 0,-24 0 16,-25 0 0,24 0 15,1 25-16,49-25-15,-25 24 16,-98 26 0,98-25-1,0 0 1,25-1 0,-24 26-1,-1-25-15,50 0 16,-49 49-1,24-49 17,0 24-32,25 1 31,-25 173 0,25-198-31,99 149 31,-74-125-15,74 26 0,100-1-1,-100-24-15,-24-50 16,123 49 0,-99-24-1,25-25 1,-49 0-16,49 0 31,49 0-15,26-25 15,49-24 0,-223-1-15,148-24-1,-98-1 1,-1 26 0,-24-1-1,-1 1 1,-24 24-16,0-25 16,0 0-1,-25 1 1,0 24-1,0-25 1,0 1 0,0-1 15,0 1-15,-25-1-1,0 0 1,-74-24 15,99 49-31,-75-49 16,1 24-1,-25 1 1,0-1 0,49 25-16,0 25 15,1-49-15,-50 49 16,-25-25-1,24 25 1,26 0 0,49 0-1,-25 0 1,-74 0 15,75 0-15,-75 0-1,74 0 1,-24 25 0,49-1-16,-49 1 15,24 0 1,0 0 0,1 0-1,24-25-15,-25 49 16,-24 1-1,49-25 1,-24-1 0,24 26 31,0 24-16,0-49-16,25 0 1,-25 0 0,25 0-1</inkml:trace>
  <inkml:trace contextRef="#ctx0" brushRef="#br0" timeOffset="2409.17">6201 7069 0,'0'0'15,"-74"25"1,-1 25-1,-49 24 1,75-24-16,-1-25 16,25 24-16,-74 26 15,-124 148 1,-25 124 15,173-248-15,26 1-1,24 24 1,0-50 0,25 25-1,0 25 1,0-25 15,25-49-31,0 49 16,24-24-1,1-26 1,0 1-16,-1 0 16,26 49-1,173 50 1,-100-100 0,26 1-1,25-25 1,-150-1-16,75-24 15,149 0 17,149 0-1,-224-24-15,50-1-1,25-50 1,-149 75-16,-25-24 15,224-51 1,-199 26 0,25-26-1,-25 1 1,74-50 0,-148 99-1,74-99 1,-50 49-1,1-24 1,-51 74 0,26-24-16,-25-1 0,-25 1 15,49-1 1,-24-49-16,25-25 16,-25 0 15,-25 0-16,0 24 1,-100-73 0,-24 24-1,0 25 1,-74-25 0,-50 0-1,99 100-15,-149-26 16,75 26-1,-25 24 1,25-25 0,49 25 15,75 25-31,25 0 16,24 0-16,-248 100 15,100-26 1,49-24 15,0-1-15,-24 51-1,73-1 17,51-74-17,24-1-15,0 1 31,0 0-15,1 0 0,24 0 46</inkml:trace>
  <inkml:trace contextRef="#ctx0" brushRef="#br1" timeOffset="14478.4">13395 6325 0,'-100'0'109,"26"0"-93,24 0-16,1 0 15,-1 0-15,0 0 16,-24 0 0,24 0-1,-49 0 1,-124 99 15,124-49-15,-25 49-1,74-49 1,25-25-16,-24 24 16,24 1-1,-25-1 1,25-24-1,1 0 1,24 0 0,-25 0-1,0 49 1,0 25 15,-24 75 0,24-174-15,25 50 0,-25 24 15,0 25 0,25-49-15,0-25-1,0 24 1,0 100 0,25-25-1,0-74 1,0 24 0,-1-24 15,1-1-16,25 51 1,-1-26 0,-24 0-1,25-24 1,-50-25 0,50 0-16,-26 24 15,51 1 1,-1 24-1,50 1 1,-49-26 0,24-24-1,50 25 1,-75-26 0,25 1-1,25 0 16,174 0 1,-224-25-32,75 0 15,-25 0 1,25 0 0,49 0-1,51 0 1,98-25-1,-99 0 1,248-24 15,-347 24-15,-25 25 0,-50 0-16,25-25 31,25 0-16,0 25 1,-24 0-16,-26-25 16,125 25-1,-100-24-15,298-1 32,-199-25-17,-148 50-15,24-25 16,50 1-1,-25-76 1,-24 51 0,-1-26-1,-49-49 1,0 25 0,-25 0-1,0 24-15,0 26 16,-124-174-1,-50-1 1,-24 26 0,49 49 15,-273-173 0,273 247-15,-49-24-1,24 0 1,-49 24 0,149 26-1,-174-1 1,99 1 0,-25-1 15,-49 25-16,24 0 1,100 25-16,-124-24 16,25 24-1,-150 24 17,199-24-17,100 0-15,-75 25 16,25 0-1,-25 0 1,0 0 0,49-1-1,1 1 1,24-25 0,25 0-1,0 25 16,1-25-15,-1 25 15,0-25-15,25 25 0</inkml:trace>
  <inkml:trace contextRef="#ctx0" brushRef="#br1" timeOffset="18094.27">11385 13320 0,'-24'0'141,"-100"-25"-110,49 25-31,-24 0 16,24 0-1,-98 0 17,74 0-1,49 25 0,0 0-15,1 0 15,-1 0-15,25-1-1,1 1 1,-1-25 0,0 50 15,25-25-31,-25 49 15,-24-24 1,49-1 15,0 1-15,-25-1 0,25-24-16,0 0 15,0 25 1,0 98 15,0-73-15,0-50-1,0 24 1,25 26 0,-1-1-1,26-24 16,0 49-15,-26-49 0,26-1-1,0 1 1,49 24 0,-50-74-16,26 25 15,98 74 1,-98-74-1,-1 0 1,26-25 0,48 25-1,-73-25-15,24 24 16,174-24 15,-124 0-15,124 0-1,-199 0 1,174-24 0,-50-1-1,1 0 1,-1-25 0,1 26-1,-1-1 1,-24 25-1,99-25 1,-125 0 0,-48 0-1,-26 25 1,25-24 0,-74-1-16,50 0 31,98-25 0,-49 1-15,-49 24 15,-26 0-15,1 25-1,-25-25 1,24 1-1,-24-1-15,0-25 32,49-24-17,-49-1 1,25 50 0,-50-24-1,0-50 16,0-1-15,-50-24 0,0 25-1,-24 0 1,0 0 0,-100-25-1,-49 25 1,-25 24-1,-25-24 1,-124 74 0,298 25-1,-124-25 1,49 25 0,-25-25-1,1 25 1,0-24 15,123 24-31,-49 0 16,0 0-1,25 0 1,0 0 0,-75 0-1,-99 49 1,124-49-1,25 50 1,25-1 0,25-49-1,24 0 1,25 0 0,0 0-1,25 25 1,-24-25-1,-1 0 32</inkml:trace>
  <inkml:trace contextRef="#ctx0" brushRef="#br1" timeOffset="38710.06">27384 6300 0,'0'25'63,"0"0"-32,0 0 16,0 0-16,0 24-15,0 1-1,0-25 1,25 49 0,-25-24-1,0 24 1,0-24 0,0-1-1,0-24-15,0 25 16,0-25-1,0 49 1,0-24 0,0-26-1,0 51 1,0 123 15,25-74 0,-25-99-15,0 0 0,25 24-16,-25 1 15,0 0 1,0-1 0,0 1-1,0-25 1,25 49-1,-1-24 1,-24 24 15,25 25 1,0 25-1,-25 25 16,0-99-32,0-1 1,0 1 0,0 0-1,0-1 1,0 1-1,0-1 17,0 51-1,0-76-31,0 26 31,0 0-15,0-26-1,-25 175 17,25-25-17,-25-75 1,25-50-16,0-24 16,-24 25-1,24-25 1,0-1-1,0 1 17,0 0-1,0 0-15,0 24 15,0-24-16,0 0 1,0 0 0,0 0-1,0-1 1,0 1 0,-25 25-1,25-25 16,0 49-15,0 199 297,0-99-298,0-100 1,0 100-1,25-125 1,-25 26 0,0-1-1,0-49-15,0 24 16,0-24 0,0 0-1,0 0 1,0 24-1,0 1 1,0-25 0,0 0 15,0 0 31,24-25-46,26 0 15,0 0-15,-1 0-16,26 0 16,123 0-1,-74 24 1,-25-24-1,25 25 1,-74-25 0,-25 0-16,49 0 15,1 0 1,-1 0 0,-24 0-1,-1 0 16,75 0-15,-99 0-16,25 0 16,49 0-1,-50 0 1,26-25 0,24 25-1,-24 0 1,-26-24-1,-24 24 1,25 0-16,-1 0 16,26 0 15,98-25 0,-123 25-15,49 0-1,-25 0 1,125 0 15,-100 0-15,0 0 0,-74 0-16,25 0 15,24 0 1,-49 0-16,99 0 15,99 0 17,-99 0-17,0-25 1,-74 25-16,24 0 16,26 0 15,-51 0-31,1 0 31,-25 0-31,-1 0 16,26 0-1,-25 0-15,49 0 16,1 0 0,-1 0-1,50 0 1,-50 0-1,26 0 1,-26 25 0,-49-25-1,24 0 17,-24 0-1,0 0 0,0 0 0,0 0-15,0-25 15,-25-25-15,49-49-1,26-149 17,-26 50-17,26-298 17,-51 322-17,-24 75 1,0 49-16,0 0 15,0-123 1,0-26 0,0 1-1,-24 49 1,24-74 15,-25 99-15,0 25-1,25-1 1,-25 26 0,25 49-1,0 0-15,0-24 0,0-50 16,0-1 0,0-24 15,0 0-16,0-25 1,0-123 0,0 48-1,25 100 1,-25 0 0,25 75-1,-25 24-15,25-25 16,-25 1-1,0-1 1,0 0 0,0 1-1,0-1 1,0 25-16,0 1 47,0-1-32,-25 0 1,25 0 0,0 0-16,0 1 15,-25-1 1,0 25 15,0 0 0,1 0-15,-175 0 47,50 0-48,-24 0 16,73 0-15,-24 0 0,-49 0-1,123 0 1,-24 0 0,24 0-1,1 25 1,-51-25-1,1 0 1,74 0-16,-124 24 16,1 1-1,73-25 1,-24 0 0,-25 25-1,50-25 16,24 0-31,-24 25 16,-26-25 0,-49 0-1,-74 25 1,149-25-16,24 0 16,-99 0-1,75 0 1,24 0-1,26 0 1,-1 24-16,0-24 16,-25 25-1,-123-25 1,49 0 0,-25 0-1,25 0 1,-50 0-1,100 0-15,-1 0 16,-24 0-16,-50-25 16,50 25-1,-25 0 1,25 0 0,74 0-16,-25 0 15,-24 0 1,49 0-1,-24 0 1,-26 0 0,1 0-1,-1 0-15,-24 0 32,74 0-17,-24 0 1,24 0-1,0 0 1,0 0 0,1 0 15</inkml:trace>
  <inkml:trace contextRef="#ctx0" brushRef="#br1" timeOffset="41106.9">28203 12303 0,'0'25'219,"-25"49"-204,25-49 1,0 50 0,0-1-1,0-24 1,0-26-16,0 26 16,0-25-1,0 0 1,0-1-1,0 1 1,-25 0 0,25 0 31</inkml:trace>
  <inkml:trace contextRef="#ctx0" brushRef="#br1" timeOffset="42464.92">28153 12204 0,'25'0'109,"25"0"-93,-25 0-1,-1 0 1,1 0-1,25 0 1,-25 0 0,-1 0-1,1 0 1,0 0 15,25 25 0,-26 0-15,1-1 15,0 1-15,0 25 15,-25-1-15,0-24-1,0 25 1,0-25 0,-25-1-16,0 26 31,-24 0-31,24-26 31,-99 1 0,25-25 1,74 0-17,0 0 1,0 0 0,0 0 15</inkml:trace>
  <inkml:trace contextRef="#ctx0" brushRef="#br1" timeOffset="45561.97">28823 12402 0,'0'100'218,"0"-1"-202,0-50 0,0 125-1,0-149 17,0 24-17,0-24 1,0 0-1,0 0 17,-25-25 265,25-25-282,0-25 1,-25-74-1,25 75 17,0-26-17,0 26 1,0 24 31,0 0-32,0 0 1,0 1 0,0-1 15,0 0 31,25 0-46,0 25 0,0-25-1,0 25 1,-1-24 15,26 24 0,0 0-15,-26 0 15,1 24-15,-25 1 0,25 0-1,0-25 1,-25 25-1,25 0 1,-25-1 0,0 1-1,0 25 1,0-1 15,-25-24-15,-25 50 15,25-75-31,-49 24 31,24-24 1,26 0-17,-1 0 1,0-24 15,25-1 0,0 0 16,25 25-16,0 0-15,24 0 0,1 25-1,24 0 1,-24-1 0,-50 1-1,25-25 1,-25 25-1,25 0-15,-25 0 32,0-1-17,0 1 1,0 0 0,24-25 15,-24 25 0,0 0 0,25-25-15,0 0 93,0 0-15,24 0-63</inkml:trace>
  <inkml:trace contextRef="#ctx0" brushRef="#br1" timeOffset="47406.71">29319 12626 0,'0'0'0,"0"74"141,0 0-125,25-24-1,0-25 1,-25 0-16,0-1 15,25 1 17,-1 0-17,1-25 17,74 0-1,-49 0-31,24-25 15,-24-24 1,0 24 0,24-25-1,0-74 1,-49 25 0,-25 25-1,-25-1 1,-24 26-1,-1-26 1,1 75-16,24-25 16,0 25-16,0-24 15,-24 24 1,24 0 0,0 0-1,-49 24 16,-1 125 1,26-74-1,49-26-15,0-24-1,0 0 1</inkml:trace>
  <inkml:trace contextRef="#ctx0" brushRef="#br1" timeOffset="54384.31">30162 12849 0,'25'25'203,"25"-1"-172,24-24-15,-24-24 15,24-26 0,-49 25-31,-25-24 16,0-1-1,0 0 1,0 26 0,-25-1-1,1-25 1,-1 25-1,0 1 1,0 24 0,0 0-1,1 0 17,-51 0-1,50 0-31,0 49 47,1 26-16,-1-75-15,25 24-1,0 1 1,0 25-1,0-25 1,0-1 0,25 1-1,-25 0 1,24-25 0,-24 25-16,0 0 15,25-1 16,0-24-15,0 0 0,0 0-1,0 0 1,-1 0 0,1-24-1,0-1 1,-25 0-1,25-25 1,0 1 0,-25 24-1,0-25 1,0-24 15,0-50 0,0 50-15,0-1 0,-25 26-1,25 24-15,-25 0 16,25 0 0,-25-49-1,25 49 1,0-25-1,0 25 1,0 1 15,0-1 1,0 50 46,0-1-63,0 1 1,0 50 0,0-26-16,0-24 15,25 99 1,-25-49-1,0-26 1,25 1 0,-25-1-1,0 1 1,0-25 0,0 0 15,0 24-16,25-24 17,-25 0-17,0 0 1,24-25 0,-24 24-1,25-24 1,-25 25-1,25-25 1,0 0 62,0 0-62,-1-25 15,-24 1-15,25 24-16,-25-25 15,25 25 1,-25-25 0,0-25 15,25 26-16,-25-26 1,0 25 0,0 0-1,0 1 1,0-1 0,0 0 15,0 50 109,0 24-124,0 1 0,0 49-1,0-24 1,0-51 15,25 51 0,24-26 1,-24-24-17,0-25 1,0 0 15,24 0-15,-24 0 15,0-25-15,0 1-1,-25-26 1,24 25 0,-24-24-1,0-26 1,0 50-1,0-24 1,0 24 0,0 0-1,0 0 1,0 50 125,0 0-126,0 124 1,0-100-1,0 1 17,25 24-17,0-49 17,-25 0-17,25-25 1,0 0-1,-1 0 17,1 0-17,0-25 1,-25 0 0,0-24 15,50-75 0,-1 0 0,-24 99-15,-25 0-16,25-24 16,25-1-1,-26 25 1,26 25-1,0-25 17,-26 25-1,1 0 16,0 0-32,-50 0 142,0 0-142,-24 0-15,24 0 16,0 0 0,-24 0-1,-26 25 16,25 0 1,1 0-1,24 24-15,0-24-1,25 0-15,0 0 16,0 49-1,0-24 1,0-25 0,0-1-16,0 1 15,0 25 1,25-25 0,0 24-1,0-49 16,24 25-15,-24-25 0,0 25-1,0-25-15,24 0 32,1-25-17,-25 0 1,24 0-1,-24-24 1,0-1 0,0 1-1,0-1 1,-1 25 15,76-148 0,-51 73 1,50-148-1,-74 199-15,0-100-1,-25 124 1,0-49-1,0 49 17,0 50 46,-50 49-63,50-49-15,0 24 16,-74 125 15,74-99-15,0-1 0,-25-24-16,25-26 15,0 125 1,-25-74-1,25-26 1,0 26 0,0-26-1,0 1 1,0-25 0,0-1-1,0 1 1,0 0 15,50 0 0,-25 0-15,0-25 0,-1 0-16,1 0 15,25 0 16,24 0 1,-49-25-17,0 0 1,0 0-16,-25 0 16,0 1-16,24-1 15,-24-25 1,0 25-1,0 1 1,0-1-16,0 0 31,0 0 1,0 50 30,0 25-46,0-26-1,0 51 1,0-50 0,0-1-16,0 1 15,0 0 1,25 0-1,0 0 17,74-1-1,1-24-15,-76 0-1,26-24 1,-25-26-1,0 25 1,-25 0-16,24-24 16,1 24-1,-25-25 1,0 26 0,0-26-1,-25 25-15,1-24 31,-76-26 1,51 50-17,-1-24 1,0 49 0,26 0-16,-1 0 15,0 0 1,0 0-1,0 0 1,1 0-16,24 25 16,-25-25-1,25 24 1,0 1 0,0 0 15,74-25 0,100-25 0,-75-24-15,-24 24 0,-26 0-1,-24 0-15,0 25 16,0 0-1,-25-25 1,24 25 0,1 0 15,0 0-15,0-24-1</inkml:trace>
  <inkml:trace contextRef="#ctx0" brushRef="#br1" timeOffset="55581.64">31552 11931 0,'49'0'47,"50"0"-32,-49 0-15,74 0 31,-50 25-15,-24-25-16,-25 25 16,24-25 15,-24 0-15,0 0 15,0 0-16,0 24 1,-1-24 0,1 0-1,0 0 1,0 0 0,-25 25 15,0 0 47</inkml:trace>
  <inkml:trace contextRef="#ctx0" brushRef="#br0" timeOffset="71913.77">20960 6276 0,'0'49'140,"0"150"-108,0-51-17,0-24 1,-25-24-1,0 73 1,25-148 0,0 74-1,0-74-15,-24 25 16,24 24 0,0-24-1,0-1 1,0 51-1,0-26 1,0 0 0,0 1-1,0-1 1,0 50 0,24-99-16,-24 25 31,0-1-31,25 26 15,-25-26 1,0 51 0,0-26-1,0-49-15,0 0 16,0 74 0,0 0-1,25 25 1,-25-25-1,0 0 1,25-49-16,-25 0 31,25-25-31,-25 24 16,24 26 0,-24-1-1,0 25 1,25 25-1,-25 0 1,0-49 0,0-1-1,-25-24 1,25-1 0,0-24-16,-24-25 15,24 25 1,0 223 203,0-149-204,24 75 16,-24-25-15,25-25 0,-25-50 15,25 25-15,-25-49-1,25-25 1,0 24-1,-1 1 1,1-25 0,-25-1-16,50 26 31,-1-25-15,-24 0-1,25 0 1,49-1 15,75 1 0,-125-25-15,1 0 0,-25 0-16,0 0 15,74 0 1,-50 0-1,26 0 1,-1 0 0,-24 0-1,24 0 1,1 0 0,24 0-1,-50 0 1,26-25-1,24 25 17,-25 0-17,-24 0 1,0 0 0,-1 0-1,-24-24 1,25 24-1,148-25 32,-99 25-31,-24 0 0,-26 0-1,1-25 1,24 25-1,1-25 17,24 25-17,-49-25 1,98 25 0,-48-25-1,-26 25 1,-24 0-1,-25 0 1,-1 0 0,1 0-1,0 0 1,0-24-16,0 24 16,24 0-1,-24-25-15,25 0 31,-26 25-15,1 0 15,-25-25-15,25 0 15,0-49-15,0 24-1,-1-74 1,1 25 0,0-99-1,-25 24 1,0 1 0,0-26-1,0 75 1,0 74-16,0-74 31,-25 0-15,25-198-1,-25 123 1,25 1 15,0 99-31,0 0 16,75-323 15,-75 298-15,0 25-1,0 49-15,0-24 16,0-50 0,0 0-1,25 0 1,-1 0-1,1 0 17,-25 74-32,25 25 15,-25-24 17,0-100-1,0 124-16,0-50 1,0 26 0,0-1-1,0 25-15,0-24 32,0 24-17,0 0 1,0 0 15,-25-24 0,0-1-15,1 50 15,-1-25-31,0 1 31,0 24-31,0-25 16,-74-25 0,25 50-1,-100-25 1,149 25 0,-74-24-1,50-1-15,-1 25 16,0 0-1,-24-25 1,24 25 15,25 0-31,-49 0 16,49 0 0,-24 0-16,-26 0 15,1 0 1,-25 0-1,-25 25 1,74 0-16,-24-25 16,-1 24-1,1-24 1,-25 25 0,-1-25-1,-49 0 16,100 0-31,24 0 0,-74 0 16,24 0 0,-24 0 15,-99 0 0,148 0-15,-123 0-1,24 0 1,25 0 0,24 0-1,1 0 1,50 0-16,-1 0 16,0 0-1,26 0 1,-26 0 15</inkml:trace>
  <inkml:trace contextRef="#ctx0" brushRef="#br0" timeOffset="73910.3">21803 10914 0,'0'99'203,"0"-74"-188,0 149 17,0-100-17,0-24 1,0-1 0,0 1-1,0 0 1,0-1-1,0 26 17,0-26-17,-24 26 1,24-26 0,0-24-1,0 25 1,0-1-1,0 1 1,0-25 0,0-1-16,0 1 15,-25-25 1,25 25 0</inkml:trace>
  <inkml:trace contextRef="#ctx0" brushRef="#br0" timeOffset="76600.31">21481 12030 0,'25'0'218,"24"0"-202,125 0 0,-25 0-1,-75 0 1,1 0 0,-51 0-1,26 0 1,-25 0-1,0 0 1,-1 0 47,-48 0 171,-26 0-218,0 0 15,26 0-16,-26 25 32,25-25-31,-24 25 0,24-25-1,0 0 1,0 0-1,0 0 1,1 0 15,-1 0-31,0 0 47,0 0 31,0 0-62,-24 0 0,24 0-1,0 0 1,0 0-1,0 0 32,1 0-15,48 0 171,26 49-172,0 1-15,-1 0-1,26 24 1,-50-49-1,-25 0-15,24 0 16,51 24 0,-50-24-1,-25 0 1,24 0 0,-24-1-1,25-24 1,-25 25-1,25-25 17,-25 25-32,25-50 109,0-24-78,49-100 1,0 50-17,-49 49 1,-25 25-1,25-25 1,-25 26 0,0-1-1,0 0 1,0 0 15,0 0 0,0 1 32,-25-1-16,25 0-32,-25 25 79</inkml:trace>
  <inkml:trace contextRef="#ctx0" brushRef="#br0" timeOffset="86918.87">19869 13022 0,'0'50'172,"-75"223"-156,50-223 0,25 24-1,0-24 1,0 24-1,0-49 1,0 0 31,0-1-31,0 1 46,-24 0-46,24 0-16,0 0 31,0 24-15,-25-24-1,25 0 1,0 0-16,0-1 31,0-48 47,-25-76-62,25 26-1,0-25 1,0 49-16,0 25 16,0-24-16,0-1 15,0 25-15,0-49 16,25 24 0,-25 1-1,0-1 1,0 0-1,0 26 1,0-1 15,0 0-15,0 0 0,25 25 15,-25-25 0,24 25-15,-24-24-1,25-1 1,-25 0 0,25 25-1,0 0 16,0-25-15,-1 25 15,1 0 16,50 0-16,-51 0-15,-24 25 0,50 0-1,-25 0 1,-25-1 0,25-24-1,-1 25-15,-24 0 16,25 0-1,-25 24 1,0 26 0,-25-1-1,1-49 1,-1-25-16,0 50 16,-25-25 15,-24-25 0,49 24-15,0-24-1,1 0 32,48 0 47,1-24-78,0 24-1,0 0 16,0 0-15,-1 24 0,-24 1-16,25 50 15,0-26 1,0 1 0,-25-1-1,25-24 1,-25 25-1,0-25 1,24-1 15,1 26-15,0-50 15,-25 25-15,50-25-1,-26 0 1,26 0 0,0 0-1,-26 0 1,1-25-16,0 25 16,0-50-1,0 26 1,-1-26-1,-24 25 1,0 0 0,0-24 15,0 24-31,0 0 31,-49-24 0,24 49-31,0-25 16,0 0 15,1 25-15,-1 0 0,0 0-1,0 0 48,25 50-16,0-26-32,25 150 16,-25-149-15,25 0-16,0-1 16,24 26-1,-24 0 1,25-26 0,24 1 15,-24 0-16,-1-25 1,1 0 0,-25-25-1,24-24 1,-24-1-16,-25 0 31,0 1-31,25-26 16,-25-24 15,0 74-15,0 1-1,0-1 1,0 50 62,0 99-47,0-100-15,0 1 0,50 50 15,-50-51-31,24 1 15,1 0 1,0-25 0,0 25-1,0-25 1,-1 0 0,1-50 15,-25 1-16,0-1 1,0-24 0,-25 49-16,1 0 31,-1-49 0,0 49-15,-25 25 15,26 0-15,-1 0 15,25-50 94,0 25-94,25 25-15,-25-24-1,24 24-15,1 0 32,0 49-17,0 26 1,24-1 0,-24-24-1,0-1 1,-25-24-16,25 0 15,0 0 1,-25-1 15,24 1-15,-24 0 0,25-25 15,0 0 16,0 0 31,0 0-47,24-99 0,-49 0-15,25 49 0,-25-24-1,0 49 16,0-25 1,0 1-1,25 24-15,0 0 15,-1 25-16,26 0 1,0 0 0,-26 0-1,1 0 17,25 25-1,-50 0 0,25-25 0,-50 0 32,-25 0-48,1 0 17,24 0-17,0 0-15,0 0 32,0 0-17,1 0 16,-1 0-15,0 0 15,0 24-15,25 1 15,0 25-15,0-25-16,0-1 15,0 1 1,0 50 15,0-26-15,0-24-16,25 25 31,0-26-15,0 1 15,24 0-15,-24-25-1,0 0-15,49 0 16,-49 0 0,25 0-1,-26 0 1,51-25-1,-50-24 1,0 24 0,-1-25-1,1-24 1,-25 49-16,0-25 16,0 1-16,25-1 15,0-24 16,0-50 1,-25 49-17,0 1 1,0 24 0,0 1-1,0 24 32,0 0-31,0 50 124,0 0-124,0-1-16,0 51 31,0 99-15,0-75-1,0-50 1,0 75 0,0-74-1,0-25-15,0 0 32,0 24-17,0-24 1,24-25-1,-24 25 1,25 0 0,0-25 15,0 0 0,0 0 0,-1-25-15,1 0 0,0 0-1,-25 0 1,0 1-16,0-26 16,0 25 15,0-24-16,0 24 1,0 0 0,0 0 31,0 50-1,0 74-30,0-49 0,25-1-1,0 1 1,-1 0 0,1-26-16,0 1 31,74 25 0,-24-50 0,-51 0-31,26 0 16,-25-25 0,24-198 15,-49 148-16,0 51-15,0-1 16,0-25 0,-24 25-1,-1 25 1,0-24 0,-25 24 15,1 0-16,24 24 1,0-24 15,0 50-15,1 0 0,24-26-1,-25 1 1,25 0-1,25-75 48,-1-24-47,1 49-16,0-24 15,0 24 16,-25 0-15,25 25-16,-1-25 31,1 25-15,0 25 0,0 25-1,0-1-15,-25 26 16,24-1-1,1 0 1,-25-24 0,0 0-1,0-26 1,25 26 15,-25-25-15,0 0 15,25-25 0,0-25 1,-1 0-17,-24 0 1,25-74-1,-25 49 1,0 26 0,0-26 15,0 0 0,25 1 0,0 24 1,25 25-17,-26 0 1,1 25 15,0 0-15,-25 24-1,0 50 1,0-49 0,0 0-1,0-26 1,0 1 0,0 0 30,25-25 1,-25-25-31,25 0 0,-1-123-1,1 48 1,25 26-1,-50 49 1,25 0 0,-25 1-16,24-1 31,-24 0 0,25 25 0,0 25-15,0 24 0,0-24-1,-25 25 1,24 49 0,-24-74-16,0 24 15,0 1-15,0 0 16,25-1-1,-25 1 1,25-1 0,0-24 15,0 0 0,24-25-15,1 0 15,-50-25-31,99-74 31,-49-50-15,-1-24 0,1-51-1,-50 175 1,0-51-1,25 51-15,-1-26 16,-24-24 0,0 50-1,0-26 1,0 50-16,0 1 16,0-1-1,0 0-15,0 0 16,0 0 46,0 100 1,-24 74-48,24-100 1,-25 100 0,25-75-1,0 26 1,-25-26 0,25 1 15,0-51-31,0 26 15,0-25 1,0 24 0,0-24-1,0 0-15,0 0 16,0 0 0,25-1-1,0-24 1,-25 25-16,24-25 15,1 25 1,0-25 0,25 0-1,-26 0 1,1 0 0,25 0 15,-25-25-16,0 25 1,-1-49 0,26-75 15,-50 49-15,25 26-1,-25-1 1,0 25-1,0 0 1,0 1 0,0-1-1,-25 25-15,0-25 32,0 25 14,-49 99-14,74 124-1,0-99-15,50 25-1,-50-124 1,49 0-16,-24 24 15,49 51 1,-24-76 0,0-24-1,-26 0 1,1 0-16,25 0 16,-50-24-1</inkml:trace>
  <inkml:trace contextRef="#ctx0" brushRef="#br0" timeOffset="88145.16">23614 12948 0,'-25'0'141,"0"0"-125,1 0-1,-1 0 1,0 0-16,0 0 31,75 0 47,24 0-62,75 0 0,50 0-1,-100 25 1,-25-25-1,-49 0-15,-25 25 16,25-25 0,0 0 15,-25 24 0</inkml:trace>
  <inkml:trace contextRef="#ctx0" brushRef="#br0" timeOffset="89267.23">21878 13022 0,'0'-24'78,"99"24"-47,0 0-15,-24 0-1,-51 24 1,26-24 0,-25 0 15,0 0-15,-25 25 124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4-18T14:01:43.02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17487 11038 0,'-25'0'125,"-24"0"-109,24 0-1,-49 0 1,49 0-1,0 0 1,-25 0 0,1 25-1,24-25-15,-25 25 16,26-1 15,-26-24 0,25 0-31,-24 75 32,-75 24-1,99-74-15,0-25-1,25 25 1,-25 0-1,25-1 1,-25-24 0,25 25-1,0 0 17,-24 0-32,24 0 15,0-1 1,0 1-1,0 0 1,0 0 15,0 24 1,0-24-17,0 0 16,0 25-15,0-26 0,24 1-1,1 0 1,-25 0 15,25 0 0,0-1 1,0 1-17,-1 0 1,1 0 0,-25 0 15,25-25-16,0 0-15,0 24 32,-1-24-17,26 25 1,-25-25 0,0 25 15,74 0 0,25 0 0,-75-1-15,-24-24-16,25 0 16,24 25-1,-24 0 1,24-25-1,1 25 1,-1-25 15,-49 0-31,49 25 16,-24-25 0,0 0-1,24 0 16,-24 0-15,-26 0-16,26 25 16,49-25-1,-24 0 1,73 0 15,-48 0-15,-26 0-1,1 0 1,-1-25 0,-49 25-1,24 0 1,1-25 0,24 25-1,-49-25 16,0 25-31,25 0 32,-1-50-17,-24 50 1,0 0 0,0-24-1,-1-1 1,26-50 15,-25 51-15,24-26-1,1 25 1,-50 0 0,0 1-1,25-1 1,-25 0-1,25-49 17,-1 24-17,-24 0 1,0 26 0,0-26-1,0 25 1,0-24-1,0-1 1,0 25-16,-24-24 16,-1 24-1,0-25 1,0 25 0,-24 1 30,-26-51-14,1 25-17,-1 26 1,1-1 0,24-25-1,26 50-15,-26 0 16,25 0-1,-74-49 1,74 49 0,0 0-16,1-25 15,-76 25 1,26-25 0,-1 25-1,26-25 1,-26 25-1,51 0 1,-26 0 0,0 0-1,1 0 1,24 0 0,0 0-16,-74 0 31,49 0-16,-24 0 1,-25 0 0,-50 0-1,124 25 17,-49-25-1,49 0-16,-25 25 1,1 0 0,-26-1-1,1 1 1,49 0 0,-25-25-1,26 25 1,-1-25 31</inkml:trace>
  <inkml:trace contextRef="#ctx0" brushRef="#br0" timeOffset="2290.07">21431 10939 0,'-49'-25'47,"-26"25"-15,50 0-17,-74 25 1,50 0-1,24-1 17,0-24-32,25 25 15,-25-25-15,0 0 16,-24 50 0,49-25-1,-50 24 1,25-24 15,1 0-31,24 0 16,-25-25-1,0 49 1,25-24 0,-50 74 15,26-49 0,24-25-15,0 0-1,0 24 1,0-24-16,0 25 16,0-1-1,49 1 1,-49-1-1,25-49 1,-25 50 0,50-25-1,-1 24 1,1 1 15,24 0-31,1 24 31,49-24-15,-50-1 0,0-24-1,26 25 1,-51-50 0,-24 0-16,25 25 15,-1-25 1,26 0-1,24 0 1,0 0 0,0 0-1,-49 0-15,24 0 16,50-25 0,-49 0 15,74-25 0,-25 1 0,0-51 1,0 26-17,-124 49 1,25 0-16,-1-24 15,26-50 1,-50-1 0,0 1-1,0 50-15,0-1 16,-50-99 15,-74-25 0,-25-24 1,75 124-32,0 24 15,-75-24 1,74 24 0,1 25-1,0 0 1,24 1-1,0 24-15,-74 0 16,-24 0 0,-1 24-1,0 1 1,50 0 0,-25 25 15,99-50-16</inkml:trace>
  <inkml:trace contextRef="#ctx0" brushRef="#br0" timeOffset="5386.78">27459 10964 0,'-50'-25'31,"-49"0"-16,0 0 1,0 25 0,-1 0-1,26 0 1,-75 0 15,75 0 0,49 0-31,-25 0 16,-49 0 15,49 25-15,-24 0 0,24 0-16,-98 24 15,98-24 1,-24 0-16,24 0 15,0-1 1,26-24 0,-1 25-1,0 0 17,0-25 14,0 50-14,0-25-32,1 24 15,-1 1 1,0-25 15,25 24-15,0 1 15,0 24 0,0-49-31,0 25 16,0-1 0,25 26 15,0-26-16,24 1 1,-24-25 0,25 24-1,-25-24-15,24 0 16,1 0-16,24 24 16,125-24 15,-75 25-16,-75-50 1,1 0-16,24 0 16,25 0-1,25 0 1,-49 0 0,-1-25-1,1 25 16,-26 0-31,26-25 16,24 25 0,-49 0-16,-26 0 15,76-25 1,-26 0 0,-49 25-16,49 0 15,1-24 1,-1 24-1,25-25 1,-74 25 0,25-25-1,-26 25-15,26 0 16,25-50 0,-51 50 15,51-24 0,-50-1-15,-1 0-1,-24-25 1,0 26 0,25-1-16,-25 0 15,0 0-15,0-24 16,0-26-1,0 1 1,0 24 0,-49-24 15,-75-75-15,49 99 15,50 1-16,0 49 1,1-25-16,-1 0 16,0 25-1,0-25 1,0 25 0,-24 0-1,-1 0 16</inkml:trace>
  <inkml:trace contextRef="#ctx0" brushRef="#br0" timeOffset="79903.88">14908 13791 0</inkml:trace>
  <inkml:trace contextRef="#ctx0" brushRef="#br0" timeOffset="83633.95">33362 13692 0,'0'50'328,"0"-1"-312,25-24-1,-25 50 17,25-75-32,-25 49 31,0-24-16,25-25 17,0-25 15,198-372-32,-50 100 1,-173 148-1,0 74 1,0 51 0,0-1-16,0 0 15,0 0 17,0 0 14</inkml:trace>
  <inkml:trace contextRef="#ctx0" brushRef="#br0" timeOffset="87261.98">3324 10765 0,'49'50'297,"1"24"-282,-25-49 16,24 25-15,-49-26 0,25-24-1,-25 25 1,0 0 31,25-25-32,-25 25 1,0 0 15,25-1 16,0-98 63,-1-50-95,-24 0-15,75-74 16,-50 98 15,-25 51-15,25-1-1,-25 1 1,24-51 0,1 51-1,-25 24 1,0 0-1,25 0 1,-25 1 0,0-1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4-18T14:05:04.4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30088 7739 0,'-50'0'234,"-49"0"-218,74-25-16,-74 0 31,74 25-15,-24 0-1,-1 0 1,25 0 0,-24 0-1,24 0 16,-49 0-15,49 0 15,0 25-15,0-25 0,0 0-1,1 0-15,24 25 16,-25-25-1,0 25 1,25 0 15,-25-1-15,25 1 0,0 0-1,0 0 16,0 0 1,0-1-17,25-24 1,0 0 0,0 0-1,-1 0 1,26 0-1,-25 0 1,0 0 0,-1 0-1,26 0 17,24 0-1,1-24 0,-1 24 0,1 0 1,-51 0-1,26 0-16,-25 0 1,0 0 0,-1 0-1,1 0 17,0 24-1,0 1-16,0 0 1,-25 0 0,24 0-1,-24 0 1,0 24 0,0-24-1,0 0 1,0 0-1,-24-1 1,24 26 0,-25-50-1,0 25 17,25 0-17,-25-1 1,0 1 15,25 0-15,-24-25-1,-1 25 17,-25-25-17,25 25 1,1-25-1,-26 0 1,25 0 0,0 0-1,-49 0 1,24 0 0,26 0-1,-26-25 1,0 25-1,26-25-15,-26 0 47,25 25-31,0 0 0,25-25-1,-24 25 16,-1 0 63</inkml:trace>
  <inkml:trace contextRef="#ctx0" brushRef="#br0" timeOffset="39942.51">29666 9054 0,'0'49'265,"0"1"-249,0-25 0,0 49 15,0-49-15,25 0-1,-25 0-15,0-1 16,0 1 15,0 0-31,0 25 16,25-1 15,-25-24-15,0 25-1,0-1 1,0-24-1,0 0 1,0 24 0,0-24-1,0 0 1,0 0 31,0-50 109,-25 0-140,25 0-16,-25-49 47,25 0-32,-24 24 16,24-24 1,0 24-1,0 0-15,0 26-1,0-1 16,0 0-15,0 0 0,0 0-1,0 1-15,-25-1 16,25 0 31,0 0 0,0 0 46,25 25-77,-25-24 15,24 24 79,1 0-95,0 0 32,0 0-31,0 0-1,-1 0 1,1 0 0,0 0 31,25 0-1,-26 0-30,1 24 15,0-24-15,-25 25 0,50-25-1,-26 25 1,1-25 15,-25 25 0,25-25 1,0 25-1,-25-1-16,25-24 1,-25 25 0,24-25-16,-24 25 15,25-25 1,-25 25 15,25 0-15,-25-1-1,25 26 17,0-25-1,-25 0-15,0-1 15,0 1 16,0 0-32,0 0 32,0 0-16,0-1 16,-25 1-31,0 0 15,-25 0 0,26 0 1,-1-25 15,0 24-16,0 1 0,0-25-15,1 25-1,-1-25 17,0 0-17,0 0 32,-24 0-31,24 0-1,0 0 1,-25 0 0,26 0-1,-1 0 16,0 0-15,0 0 15</inkml:trace>
  <inkml:trace contextRef="#ctx0" brushRef="#br0" timeOffset="62836.86">29567 10517 0,'0'-25'344,"0"-49"-313,0 24-15,0 26-1,0-1 1,0 0 15,0 75 110,0-1-126,0-24 1,0 25 0,0-26-1,0 26 1,25 0 0,-25-1-1,0-24 1,0 0-1,0 0-15,0-1 47,0 1-31,0 0 15,0 0 0,0 0-15,0 24 15,0-24-15,0 0 15,0-75 172,0 1-187,-25-26 15,25 50-15,0 1-1,0-26 1,0 25 31,0-49-16,0 49-15,0 0-1,0 0-15,-25 25 16,25-24 0,0-1-1,0 0 17,0 0-17,0 0 1,0 1 62,0-1-47,25 25 204,25-25-204,-25 25-16,-1 0 1,1 0 0,0 0 15,0 0-15,0 0-1,-1 0 16,1 0-15,0 0-16,0 25 31,24 0 1,-24-25-1,0 0-16,0 24 1,0-24 0,-25 25-1,24 0 17,1 0-1,0-25-16,-25 25 1,25-25 0,-25 24 15,25 1 0,-25 0 0,0 0 1,0 0-17,0-1 17,0 1-1,0 25-16,0-25 1,0-1 15,0 1 16,0 0-31,0 25 15,-25-26 0,0-24-15,-25 25 0,1-25-1,24 0 1,0 25-1,0-25 1,1 0 15,-1 0-15,0 0 0,-25 0-1,26 0 16,-1 0-15,0 0 31,0 0-31,0 0 109,1 0-63,-1 0 32,0 0 46,0 0-77,0 0-32,1 0 16</inkml:trace>
  <inkml:trace contextRef="#ctx0" brushRef="#br0" timeOffset="108368.14">30262 11609 0,'-25'0'234,"-25"0"-218,1 0 15,24 0-15,0 0 0,0 0-1,0 0 16,1 0-15,-1 0 0,-25 0-1,25 0 1,1 0-16,-1 0 31,0 0-15,0 0-1,0 0-15,-24 0 32,24 0-17,0 24 1,0-24 0,1 0-1,24 25 1,-25-25-16,25 25 31,0 0-15,0 0-1,0-1 32,0 1-31,0 0-1,25 0 17,-1-25-17,1 25 1,0-25 0,25 0 15,-26 0-16,1 0 1,0 0 0,0 0-1,0 0 32,24 0-31,26 0 15,-51 0-15,1 0-1,0 0 1,0 0-16,24 0 31,-24 0-15,0 24-1,-25 1 32,0 0-31,0 0 15,0 0-15,0-1 15,0 1-15,0 25-1,0-25 1,0 24 15,0-24-15,-25 0-1,0 0 1,1 0 0,24-1 15,-25-24-31,0 0 31,-25 25 0,-24 0 1,0 0-1,-1-25-15,50 0-1,1 0-15,-1 0 31,0 0-15,0 0 0,0 0-1,1 0 1,24-25 0,-25 25-16,0-25 46,0 25 1</inkml:trace>
  <inkml:trace contextRef="#ctx0" brushRef="#br0" timeOffset="125907.57">18306 7913 0,'-25'0'16,"-25"0"0,26 0-1,-1 0 1,0 0-16,0 0 16,0 24-1,1-24 1,24 25-16,-25 0 15,0 0 17,25 0-17,-25-25 1,0 49 0,-24-24-1,-1 50 1,25-26-1,1-24 17,-1 0-17,25 0 1,0 24 15,0-24-31,0 49 16,0-49-1,0 25 1,49 24 0,1-24-1,-25-1-15,0-24 32,74 50-17,-50-51 1,1 26-1,24 0 1,50-1 0,-24 1-1,-1-25 1,0 0 0,25-1-1,-25-24 1,100 25-1,-100-25 1,0 0 0,-49 0-1,24 0 17,-24 0-32,-1-25 15,1 1 1,25-1-1,-26-25 1,-24 50-16,25-25 16,-1-24-1,26-1 1,-51 0 0,1 50-1,-25-24 1,25 24-16,-25-25 0,0 0 15,25 0 1,-25 0-16,0 1 31,0-76 1,-75 1-17,26 50 1,24 24-16,-99-74 15,0 24 1,25 26 0,-25-26-1,49 50 1,1-24 0,-1 49-1,1-25 1,0 0-1,-1 25 17,26 0-32,24 0 15,-50 0 1,1 0 15,49 0 0</inkml:trace>
  <inkml:trace contextRef="#ctx0" brushRef="#br0" timeOffset="127605.34">20513 7714 0,'-49'25'16,"98"-50"-16,-123 50 15,49 0-15,0-25 16,1 25 0,-26-1-1,0 1 1,26 50 0,-26-51-1,25 1 16,25 0-15,-25 0 0,1 0-16,24 24 15,-25 26 1,25-26 0,0 26-1,0-26 1,0 26-1,25-1 1,24-24 0,1 24-1,74 50 1,-75-99 0,100 74-1,50 0 32,-1-74-16,-148 0-31,123 0 32,-73-25-17,-1 0 1,0-25-1,-49 0-15,-1 25 16,100-74 0,-50 49-1,1-25 1,-1 1 0,-25 24-1,-49 0-15,49-24 16,-49 24-1,50-50 17,-51 1-17,1 24-15,-25 1 16,0-75 0,0 25-1,-74-1 1,-25 1-1,-50-25 1,0 50 0,-25-1-1,75 50 1,-25 25 0,0 0-1,99 0 1,0 0-16,-24 0 31,24 0-15,0 0 15</inkml:trace>
  <inkml:trace contextRef="#ctx0" brushRef="#br0" timeOffset="129694.4">25028 7417 0,'0'0'0,"-174"0"32,149 0-32,-49 24 31,-50 1-16,50 0 1,-1-25 0,-49 25 15,25 0-15,74-1-1,-49 1 1,-1 0-1,26 0 1,-26 24 0,1 1-1,49-25 1,-25 24 0,1 1-1,-26 49 16,26 25-15,24-74 15,25 74 1,25-25-17,-25-74-15,74 49 16,-24 1-1,-25-50-15,-25-1 16,74 51 0,-24-26-1,-1-24-15,-24 0 16,124 49 0,-75-24-1,1-25 1,24-25-1,0 0 17,0 25-32,25-25 15,298-25 1,-248-25 15,272-49 0,-272 74-15,-25-24 0,99-1-1,-149 50 1,-49-25 0,98-24-1,-98 24 1,0 0-16,24 0 15,25-24 1,-24 24 0,24 0 15,-74-25-15,49-24-1,-49 49 1,0-49-1,0-1 1,-25-24 0,-25 0-1,-50-50 1,1 99 0,24 1-16,-123-75 15,73 99-15,-148-49 16,-99-1-1,0 26 17,-298 73-17,471 1 1,-123 50 0,247-75-1,25 24 1,0-24-1,25 25 1,-24-25 0</inkml:trace>
  <inkml:trace contextRef="#ctx0" brushRef="#br0" timeOffset="132107.75">17934 11584 0,'-25'25'31,"-25"123"-15,50-123-16,-24 25 16,-1 24-1,25-24 1,0-25 0,0 24-1,0 26 1,0-51 15,25 76-15,24-51-1,-24 1 1,0 0 0,24-26-1,51 51 1,-51-26-1,26 1 1,-26-25 0,1-25-1,-1 25 1,1-25 0,24 24-1,-24-24 1,25 0-1,-26 0-15,-24 0 16,124-49 0,-50 24 15,0-25-15,-49 1-1,24-1 1,1 1-1,-51 24 1,-24 0-16,25-74 16,-25 24-1,-25 1 1,-24-25 0,-1 24-16,1 50 15,-125-148 1,25 74-1,-24-1 17,24 51-32,49 49 31,51-25-31,-26 25 16,26 0-1,24 0 1,0 0-1</inkml:trace>
  <inkml:trace contextRef="#ctx0" brushRef="#br0" timeOffset="134021.78">20513 11534 0,'-24'0'16,"-26"25"-1,0-25 1,50 25 15,-99 0-15,50-25 0,-1 24-1,0-24 1,1 25-1,-1 0 1,25-25-16,1 25 16,-1-25-1,0 25 1,-49-1 0,49 26-1,0-25 1,-25 24 15,26-24-31,-1 0 31,25 0-31,-25-25 16,0 49 0,0-24-1,25 0 1,-24 25-1,24-26 1,0 26 0,0 49-1,24-49 1,26 24 0,0 1-1,49-1 1,74 50-1,-123-99 1,148 49 15,26 1 1,-76-75-17,-123 0-15,25 0 16,148-25 15,-98-25-15,24 1-1,-25 24 1,-50-25-16,1 1 16,24-1-1,1-24 1,-1-50 15,-24 49-15,-25-49 15,-1-49 0,-48 73-15,-1 51-16,0-1 15,-173-173 17,74 173-17,-75-24 1,150 74 0,-26 0-1,26 0-15,-51 0 16,76 25-1</inkml:trace>
  <inkml:trace contextRef="#ctx0" brushRef="#br0" timeOffset="135870.46">24829 11286 0,'-24'0'47,"-26"0"-32,25 0-15,-49 25 32,-100 25-1,125-26-31,-51-24 31,-48 25-15,24 25-1,49-50 1,-74 49 0,50-24-1,0 25 1,24-25-1,-24 24 1,0 1 15,25-1 1,24 1-17,0 0 1,26-1-1,-26 50 1,25-24 0,0-1-1,25 1 1,0-26 0,0 1-16,0 0 15,0 24 1,75 25-1,24 0-15,-25-24 16,150 98 0,-1-24-1,-149-99 1,26-25-16,98 74 31,-49-74-15,-50 0-1,50-25 1,24-25 0,-49 0-1,-24-25 1,-1 1 0,50-75 15,-25 24-31,-50 26 15,1 0 17,-51 24-32,26-49 31,74-124 0,-124 173-31,25-49 16,0-1-1,-25-48 17,0 73-17,0 50-15,0-49 16,-75 0 0,-24-1-1,-25 1 1,0 24-1,0 1 17,99 24-32,-124 0 15,0 0 17,125 25-17,-26 0 1</inkml:trace>
  <inkml:trace contextRef="#ctx0" brushRef="#br0" timeOffset="145652.46">18256 9327 0,'-49'0'297,"24"0"-282,0 0-15,-25 0 31,1-25-15,-1 25-16,25 0 16,-74-25-1,25 25 1,24 0 0,25 0-1,1 0 1,-1 0-16,-25 0 15,25 0 17,-49 50-1,49-50 0,25 24-15,-25 1-1,25 0 1,0 25 0,0 74 15,0-75 0,25 1-15,0-25-16,-25-1 15,50 51 1,-26-50 0,26 24-1,-25 1 17,49 24-17,-49-49 1,25 0-1,24 25 1,-24-26 0,24 1-1,25 0 1,-49-25-16,49 25 16,-25 0-1,50-25 1,1 0-1,-26 0-15,0 0 16,-25 0-16,75 0 16,0 0-1,-50 0 1,0 0 0,-24 0 15,24 0-16,-24 0 1,24-25 0,0 0-1,0 25 1,-74-25-16,25 25 16,-1-25-16,1 25 15,74-49 1,-50 24-1,25-25 1,-24 1 0,24 24-1,-49 0-15,-1-25 32,1 26-17,-25-1 1,0 0-1,-1 0 1,1 0 0,0-24-1,0-1 1,0 50 0,-25-49-1,0 24 1,0-25-1,0 1 1,0 24 0,-25 0-16,25 0 15,-50-24 17,1-1-1,-26 0-16,25 50 1,-24-24 0,49-1-16,-24 0 15,-75 0 1,49 25 0,1-25-1,-50 25 1,0-24-1,0-1 1,25 25 0,-25 0-1,24 0 1,1 0 0,-25 0 15,-25 0-16,75 0 1,-25 0 0,-75 0-1,124 0 1,-148 25 0,49-1-1,0-24 1,100 25-1,-26-25 1,26 0 0,24 0 31,0 0-16</inkml:trace>
  <inkml:trace contextRef="#ctx0" brushRef="#br0" timeOffset="148967.5">23515 9227 0,'-25'0'16,"0"0"-1,0 0-15,-24 0 32,-1 0-17,-24 0 1,-1 0-1,1 0 1,-174 0 15,124 50-15,49-25 0,-24 49-1,50-74 1,24 25-16,0 0 15,-25 0 1,26-1 0,-1 1-1,25 0 1,0 0 15,0 0-31,-25 74 31,25 0 1,0-25-17,0-24 1,0-25-16,25 24 16,24 1-1,1 0 1,0-1-1,-1-24-15,1 0 16,99 25 15,-75-26-31,25 1 32,1-25-17,24 0 1,-75 0-16,50 0 15,1-25 1,-26 25 0,25-24-1,50-1 1,-124 0 0,124 0-1,-100 25 1,26-25-1,-26-24 1,26 49 0,-50-25-16,49 0 15,-49 25 1,24-25 15,-24 0-15,25-24-1,24-1 17,-24 25-17,-50 1 1,25-1-16,-25 0 16,0 0-1,0-24 1,-25-26-1,0 1 1,-25 49 0,1-25-1,-50 1 1,74 24-16,-99-25 16,25 26-1,-25 24 1,49 0 15,-24 0 0,74 0-15,0 0 15</inkml:trace>
  <inkml:trace contextRef="#ctx0" brushRef="#br0" timeOffset="150984.34">26243 8930 0,'-24'0'15,"-1"0"-15,-25 0 16,-49 0-1,25 0 1,24 24 15,25-24-31,0 0 0,-24 0 16,24 25 15,-25-25 0,25 25-15,1-25 0,-1 25-1,25 0 17,-25-25-17,0 25-15,0-1 16,-24 26-1,-1-25 1,50 0-16,-25-25 16,1 24-1,24 1 1,-25 0 15,0 0-31,-25 24 31,26 26-15,24-50 0,-25-1-16,25 1 15,-25 124 17,25-75-17,50 26 1,-50-51-16,24-24 15,1 25-15,0-1 16,25 1 0,24 0-1,-24-1 17,98 1-32,1-1 31,-74-49-31,148 50 31,-124-25-15,-49-25-1,49 25 1,-74-1 0,24-24-1,26 0 1,-1-24-1,-24-1-15,-25 25 16,49-25 0,-49 0-16,0 0 15,24-24 1,1 24 15,-1-49 0,-24 49-31,0 0 0,-25-25 32,25 1-17,-25-26 1,0 50-16,0 1 16,0-51-1,0 26 1,0-51-1,-25 26 1,0 0 0,-24-75-1,-1 99 1,25 1 0,-24-1 15,-26 0-16,-49 1 1,99 49 15,1 0-15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4/18/2024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customXml" Target="../ink/ink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2095BC-C06B-45BD-A206-0F75C6A4A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DBA412-8084-461A-9B2F-284ED45FA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7997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A7D80F-63B2-72C9-E96B-69B2C6017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06262"/>
            <a:ext cx="5532646" cy="2213477"/>
          </a:xfrm>
        </p:spPr>
        <p:txBody>
          <a:bodyPr anchor="b">
            <a:normAutofit/>
          </a:bodyPr>
          <a:lstStyle/>
          <a:p>
            <a:r>
              <a:rPr lang="es-CL" sz="5600">
                <a:solidFill>
                  <a:schemeClr val="tx1"/>
                </a:solidFill>
              </a:rPr>
              <a:t>Unidad o</a:t>
            </a:r>
            <a:br>
              <a:rPr lang="es-CL" sz="5600">
                <a:solidFill>
                  <a:schemeClr val="tx1"/>
                </a:solidFill>
              </a:rPr>
            </a:br>
            <a:r>
              <a:rPr lang="es-CL" sz="5600">
                <a:solidFill>
                  <a:schemeClr val="tx1"/>
                </a:solidFill>
              </a:rPr>
              <a:t>Reacciones Quimicas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041C16-6D21-8D68-E017-81756ECE6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019740"/>
            <a:ext cx="5532646" cy="1032953"/>
          </a:xfrm>
        </p:spPr>
        <p:txBody>
          <a:bodyPr>
            <a:normAutofit/>
          </a:bodyPr>
          <a:lstStyle/>
          <a:p>
            <a:endParaRPr lang="es-CL" sz="2000">
              <a:solidFill>
                <a:srgbClr val="FFFFFF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D40AAF3-394B-453B-8AF1-B796F8F9F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0"/>
            <a:ext cx="4480560" cy="251678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4D0672D-43C7-420C-A186-48122D7CD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667"/>
            <a:ext cx="5681204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A7112616-1840-8114-0353-D7A089227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26" y="2141309"/>
            <a:ext cx="3619437" cy="361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95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72095BC-C06B-45BD-A206-0F75C6A4A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217256-9243-44A1-AE11-87584ECCA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7997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23CAD4-AA16-3AA2-3200-815E134D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838" y="2681784"/>
            <a:ext cx="5226137" cy="140749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40AAF3-394B-453B-8AF1-B796F8F9F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0"/>
            <a:ext cx="4480560" cy="251678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4D0672D-43C7-420C-A186-48122D7CD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667"/>
            <a:ext cx="5681204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3E354A37-5AE1-C630-1EBC-03E083770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259" y="240868"/>
            <a:ext cx="1450569" cy="1450569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8438A5D-6C38-D897-DC84-390EBD3F0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53595" y="2149524"/>
            <a:ext cx="2584859" cy="3715736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A322B5A-9578-3BAC-0307-55358AD364D0}"/>
              </a:ext>
            </a:extLst>
          </p:cNvPr>
          <p:cNvSpPr/>
          <p:nvPr/>
        </p:nvSpPr>
        <p:spPr>
          <a:xfrm>
            <a:off x="6011838" y="3553157"/>
            <a:ext cx="5681204" cy="26765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Comprender la </a:t>
            </a:r>
            <a:r>
              <a:rPr lang="en-US" b="1" dirty="0" err="1">
                <a:solidFill>
                  <a:schemeClr val="bg1"/>
                </a:solidFill>
              </a:rPr>
              <a:t>reacción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química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como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el</a:t>
            </a:r>
            <a:endParaRPr lang="en-US" b="1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b="1" dirty="0" err="1">
                <a:solidFill>
                  <a:schemeClr val="bg1"/>
                </a:solidFill>
              </a:rPr>
              <a:t>reordenamiento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átomos</a:t>
            </a:r>
            <a:r>
              <a:rPr lang="en-US" b="1" dirty="0">
                <a:solidFill>
                  <a:schemeClr val="bg1"/>
                </a:solidFill>
              </a:rPr>
              <a:t> para la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b="1" dirty="0" err="1">
                <a:solidFill>
                  <a:schemeClr val="bg1"/>
                </a:solidFill>
              </a:rPr>
              <a:t>formación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sustancias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nuevas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b="1" dirty="0" err="1">
                <a:solidFill>
                  <a:schemeClr val="bg1"/>
                </a:solidFill>
              </a:rPr>
              <a:t>Tipos</a:t>
            </a:r>
            <a:r>
              <a:rPr lang="en-US" b="1" dirty="0">
                <a:solidFill>
                  <a:schemeClr val="bg1"/>
                </a:solidFill>
              </a:rPr>
              <a:t> de Reacciones.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6E3E53-A85C-4F1C-8D49-274B28584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B18F255-8818-4B29-BE51-E6C53C9AA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s-C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9FAC86-F2AD-430F-A01E-366FAC8A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982793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0708FD4-6EB0-AA7E-9837-9CB2D156C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500062"/>
            <a:ext cx="5343525" cy="6953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69D5E6-F5EE-0A64-6E95-4C1A0D37C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690" y="290512"/>
            <a:ext cx="6276975" cy="50768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C17C848-1F84-C98D-BEEE-D2DB07F29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8" y="5514974"/>
            <a:ext cx="8548754" cy="1052514"/>
          </a:xfrm>
          <a:prstGeom prst="rect">
            <a:avLst/>
          </a:prstGeom>
        </p:spPr>
      </p:pic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E59AED15-438E-1DA9-AEAB-83DE30EDA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6387" y="2381250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0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F2A084A-C114-A490-EAA8-B4B6A229D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19" y="450077"/>
            <a:ext cx="8230313" cy="11461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D0FC47-4341-6CFE-D84C-1BDEEC741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93" y="1699519"/>
            <a:ext cx="4968671" cy="4938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2455762-1A26-9ABA-4C6F-48D585993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050" y="2335442"/>
            <a:ext cx="8077900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8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FA4CFD-D878-7213-9800-894FC81AC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733" y="401499"/>
            <a:ext cx="6076950" cy="17811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C6D66C8-DA86-02BA-6763-FB5F1C778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97" y="2318923"/>
            <a:ext cx="6467475" cy="26574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B288F06-7285-6D3D-73E6-A08658452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96" y="5498824"/>
            <a:ext cx="6696075" cy="571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035A486-B99E-6589-4501-70FB062ED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170" y="2462419"/>
            <a:ext cx="3629025" cy="12573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804228D-2AC3-8C87-EFDA-A1B1C7808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8319" y="3999464"/>
            <a:ext cx="2857500" cy="828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C9A8C755-A0F0-3078-3993-C878016582D1}"/>
                  </a:ext>
                </a:extLst>
              </p14:cNvPr>
              <p14:cNvContentPartPr/>
              <p14:nvPr/>
            </p14:nvContentPartPr>
            <p14:xfrm>
              <a:off x="1669680" y="3679200"/>
              <a:ext cx="9385560" cy="152712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C9A8C755-A0F0-3078-3993-C878016582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0320" y="3669840"/>
                <a:ext cx="9404280" cy="154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438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10BE60-0E06-EB92-EF8A-B4A590BA6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09" y="623681"/>
            <a:ext cx="6172200" cy="2628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5C6168-E2BD-929B-435F-6881E6692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09" y="3252581"/>
            <a:ext cx="6315075" cy="1943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5ABF5A-A3EA-96B4-4D99-7179A8803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666" y="1341783"/>
            <a:ext cx="4635362" cy="28525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E547800E-44E4-959F-AC9F-914FA4D6C420}"/>
                  </a:ext>
                </a:extLst>
              </p14:cNvPr>
              <p14:cNvContentPartPr/>
              <p14:nvPr/>
            </p14:nvContentPartPr>
            <p14:xfrm>
              <a:off x="1821600" y="2214720"/>
              <a:ext cx="9939240" cy="316116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E547800E-44E4-959F-AC9F-914FA4D6C4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2240" y="2205360"/>
                <a:ext cx="9957960" cy="317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304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B9A9C31-DED7-749F-047A-D29B5A55B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32" y="1837323"/>
            <a:ext cx="5707668" cy="4275242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544529A-B016-BEDA-039B-868D87A8C3EA}"/>
              </a:ext>
            </a:extLst>
          </p:cNvPr>
          <p:cNvSpPr/>
          <p:nvPr/>
        </p:nvSpPr>
        <p:spPr>
          <a:xfrm>
            <a:off x="1630017" y="745435"/>
            <a:ext cx="5834270" cy="9839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/>
              <a:t>¿Qué aprendí?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0B9571-EAA8-B5B0-1B0F-93CAF99A4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113" y="1732343"/>
            <a:ext cx="6396887" cy="47976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3A5947F1-648A-6AED-7FB8-E3256A6AFFCC}"/>
                  </a:ext>
                </a:extLst>
              </p14:cNvPr>
              <p14:cNvContentPartPr/>
              <p14:nvPr/>
            </p14:nvContentPartPr>
            <p14:xfrm>
              <a:off x="1196640" y="3625560"/>
              <a:ext cx="10992600" cy="1402200"/>
            </p14:xfrm>
          </p:contentPart>
        </mc:Choice>
        <mc:Fallback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3A5947F1-648A-6AED-7FB8-E3256A6AFF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7280" y="3616200"/>
                <a:ext cx="11011320" cy="142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616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8A55C0-9F85-87D3-CE11-200BB5894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2014">
            <a:off x="1318591" y="-10767"/>
            <a:ext cx="1066800" cy="2247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02BBEE2-1CB0-E9D2-3C0F-A556820DF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03" y="1828800"/>
            <a:ext cx="10010594" cy="28050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2453AB10-CA48-19E9-D3CA-5FCA7E6F9E68}"/>
                  </a:ext>
                </a:extLst>
              </p14:cNvPr>
              <p14:cNvContentPartPr/>
              <p14:nvPr/>
            </p14:nvContentPartPr>
            <p14:xfrm>
              <a:off x="6295320" y="2625480"/>
              <a:ext cx="4599360" cy="215244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2453AB10-CA48-19E9-D3CA-5FCA7E6F9E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5960" y="2616120"/>
                <a:ext cx="4618080" cy="21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42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9664EF-0D74-4781-B4B4-646A93B50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C0CC2-F056-47AD-A361-F33F5EE97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D560C9F-7A8F-4FBA-BD3A-EB75B62E4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C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6783B3-07C6-A268-CE13-B4EE596C9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301" y="801792"/>
            <a:ext cx="9373806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40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1464</TotalTime>
  <Words>29</Words>
  <Application>Microsoft Office PowerPoint</Application>
  <PresentationFormat>Panorámica</PresentationFormat>
  <Paragraphs>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Rockwell</vt:lpstr>
      <vt:lpstr>Rockwell Condensed</vt:lpstr>
      <vt:lpstr>Wingdings</vt:lpstr>
      <vt:lpstr>Letras en madera</vt:lpstr>
      <vt:lpstr>Unidad o Reacciones Quimicas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o Reacciones Quimicas</dc:title>
  <dc:creator>Maria Graciela Cabezas</dc:creator>
  <cp:lastModifiedBy>Maria Graciela Cabezas</cp:lastModifiedBy>
  <cp:revision>3</cp:revision>
  <dcterms:created xsi:type="dcterms:W3CDTF">2023-01-23T19:30:56Z</dcterms:created>
  <dcterms:modified xsi:type="dcterms:W3CDTF">2024-04-18T14:08:18Z</dcterms:modified>
</cp:coreProperties>
</file>