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91" r:id="rId5"/>
    <p:sldId id="292" r:id="rId6"/>
    <p:sldId id="293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60" userDrawn="1">
          <p15:clr>
            <a:srgbClr val="A4A3A4"/>
          </p15:clr>
        </p15:guide>
        <p15:guide id="4" pos="7320" userDrawn="1">
          <p15:clr>
            <a:srgbClr val="A4A3A4"/>
          </p15:clr>
        </p15:guide>
        <p15:guide id="5" orient="horz" pos="648" userDrawn="1">
          <p15:clr>
            <a:srgbClr val="A4A3A4"/>
          </p15:clr>
        </p15:guide>
        <p15:guide id="6" orient="horz" pos="1296" userDrawn="1">
          <p15:clr>
            <a:srgbClr val="A4A3A4"/>
          </p15:clr>
        </p15:guide>
        <p15:guide id="7" orient="horz" pos="3408" userDrawn="1">
          <p15:clr>
            <a:srgbClr val="A4A3A4"/>
          </p15:clr>
        </p15:guide>
        <p15:guide id="8" orient="horz" pos="3600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3936" userDrawn="1">
          <p15:clr>
            <a:srgbClr val="A4A3A4"/>
          </p15:clr>
        </p15:guide>
        <p15:guide id="11" orient="horz" pos="4080" userDrawn="1">
          <p15:clr>
            <a:srgbClr val="A4A3A4"/>
          </p15:clr>
        </p15:guide>
        <p15:guide id="12" orient="horz" pos="1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EB"/>
    <a:srgbClr val="F4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 showGuides="1">
      <p:cViewPr varScale="1">
        <p:scale>
          <a:sx n="77" d="100"/>
          <a:sy n="77" d="100"/>
        </p:scale>
        <p:origin x="869" y="62"/>
      </p:cViewPr>
      <p:guideLst>
        <p:guide orient="horz" pos="2208"/>
        <p:guide pos="3840"/>
        <p:guide pos="360"/>
        <p:guide pos="7320"/>
        <p:guide orient="horz" pos="648"/>
        <p:guide orient="horz" pos="1296"/>
        <p:guide orient="horz" pos="3408"/>
        <p:guide orient="horz" pos="3600"/>
        <p:guide orient="horz" pos="2352"/>
        <p:guide orient="horz" pos="3936"/>
        <p:guide orient="horz" pos="4080"/>
        <p:guide orient="horz" pos="1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5" d="100"/>
        <a:sy n="5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5153E-D0F4-3F95-8073-C296130B69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4A87F-D311-28CE-6658-DB5EB3F841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61859-E277-4CBF-A76C-69FE048F3643}" type="datetime1">
              <a:rPr lang="es-ES" smtClean="0"/>
              <a:t>22/03/2024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C9AD6-6696-1BF2-8CBC-725BB6BDA5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D60AE-7658-D6A8-DD24-45DEFBB201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D207F-138A-489B-93D8-21C31C2E8E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867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07T11:36:56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26300 14746 0,'0'18'31,"0"17"0,-18-35-15</inkml:trace>
  <inkml:trace contextRef="#ctx0" brushRef="#br0" timeOffset="1542.64">26282 14605 0,'-18'0'47,"18"35"62,0 106-78,0 36 1,-17-89-1,17-70-16,0 35 17</inkml:trace>
  <inkml:trace contextRef="#ctx0" brushRef="#br0" timeOffset="2088.69">26405 14658 0,'0'-18'78,"0"89"31,-35 105-77,17-141-17,18 1-15,-17 52 16,-1-17 0,18-54-16,-17 18 15</inkml:trace>
  <inkml:trace contextRef="#ctx0" brushRef="#br0" timeOffset="2854.41">26388 14676 0,'-18'-18'31,"18"36"63,53 70-78,-35-53-1,88 177 17,-1-54-1,-69-140-15,-36 0-16,0-36 31</inkml:trace>
  <inkml:trace contextRef="#ctx0" brushRef="#br0" timeOffset="3229.36">26458 14605 0,'0'18'46,"89"140"-14,34 36-17,-52-52 32,-54-142-47,-17 17 16</inkml:trace>
  <inkml:trace contextRef="#ctx0" brushRef="#br0" timeOffset="3687.5">26688 14411 0,'-18'0'16,"18"53"15,18 176 0,-1-70-15,-17 0-1,0-106-15,18 158 32,-18-175-1,0-54 0</inkml:trace>
  <inkml:trace contextRef="#ctx0" brushRef="#br0" timeOffset="11980.02">25929 12682 0,'0'18'0,"0"0"16,18-18-1,17-53 1</inkml:trace>
  <inkml:trace contextRef="#ctx0" brushRef="#br0" timeOffset="12878.64">27587 12753 0,'35'35'16,"-17"-35"15,0-17-16,35-36 1,-18-36 0,0 1-1</inkml:trace>
  <inkml:trace contextRef="#ctx0" brushRef="#br0" timeOffset="13604.57">25065 14552 0,'17'0'15,"1"35"17,35-35-1,18-88 0,-71 71-15,53-89-1,-36 106 1</inkml:trace>
  <inkml:trace contextRef="#ctx0" brushRef="#br0" timeOffset="14323.6">26970 15910 0,'17'36'31,"-17"-19"-16,0 1-15,0 17 16,0 18 0,36-35-1,87-107 17,-87 54-17,158-194 1</inkml:trace>
  <inkml:trace contextRef="#ctx0" brushRef="#br0" timeOffset="15167.64">27605 14464 0,'-18'18'15,"18"34"1,18-52 15,52-35 0,-34 0-15,17 0 0,-36 17-16</inkml:trace>
  <inkml:trace contextRef="#ctx0" brushRef="#br0" timeOffset="37917.53">23372 10918 0,'0'18'0,"17"-18"32</inkml:trace>
  <inkml:trace contextRef="#ctx0" brushRef="#br0" timeOffset="118094.54">18256 3492 0,'0'0'0,"18"0"141,0 0-126,-1 0-15,18 0 16,71 0-1,-88 0-15,17 0 32,-17 0-17,-36 0 32,-17-17-16</inkml:trace>
  <inkml:trace contextRef="#ctx0" brushRef="#br0" timeOffset="118769.75">18821 3316 0,'0'-18'16,"17"-17"15,19-18-15,-36 36 0,88-1-1,-35 89 16,-36-54-15,-17 1-16,0 17 0,0-17 16,0-1-16,0 54 15,-123 105 1,105-158 0,-123 88-1,88-89 16,53-34-15,18-1 0,35 1-1,-36-1-15,36 36 16,0 123 15,-53-124-15,124 36-1,-89-70 1,53-54 0,-17-35-1,-36 18 1</inkml:trace>
  <inkml:trace contextRef="#ctx0" brushRef="#br0" timeOffset="124288.93">18362 4198 0,'0'-18'15,"18"18"235,17 0-218,-17 0-1,-1 0-15,1-17-1,0 17 1,-1 0 15,18 0-15,1 0 15,17 0 0,-18 0 0,-17 0-15,17 0 0,-18 0-1,19 0 1,17 0 15,-18 0 0,-17 0-15,35-18 0,-36 18-1,18 0 1,-17 0 0,0 0-1,17 0 1,36-18-1,-54 18 1,1 0-16,-1 0 16,19 0-1,34 0 1,1 0 15,-1-17 0,-17 17 1,18 0-1,-18 0 0,-36 0-15,19 0-1,-36-18 32</inkml:trace>
  <inkml:trace contextRef="#ctx0" brushRef="#br0" timeOffset="125606.84">18856 4480 0,'0'0'0,"-35"0"32,52 0 30,1 0-46,-18-17-16,35-1 15,159 0 17,-176 36-32,17 17 15,-35 1 1,-53 87 15,36-123-31,-19 18 16,-17-1-1,-52-17 17,140 0-1,-17 0-16,17 18-15,159 158 32,-159-123-17,-17-17 1,-195 122 15,107-140-15,-230-89 15,300 54-15</inkml:trace>
  <inkml:trace contextRef="#ctx0" brushRef="#br0" timeOffset="129561.32">17886 2928 0,'-18'0'16,"18"-18"15,18 36 32,-18 0-48,53 176 17,-53-124-17,0 36 1,17 18-1,1 52 1,0-105 0,-18-1-1,17 18 1,19 177 15,-36-177-15,0 177 15,0-230-15,0 35-1,0 142 17,0-159-17,0 18 1,0 52 15,0-88-15,0-17-16,0 17 15,0 1 1,17 52 15,1-71-15,17 1-1,71 17 1,-71-17 0,36-18-1,17-18 1,177-35 15,-213 53-15,19 18-1,176 0 17,-176-18-17,211 17 17,-212-17-17,-34 0 1,158-35 15,-124 35-15,36-18-1,35-35 17,-88 36-17,-35-1-15,-1 18 16,1-17-1,0-72 17,-18 19-17,17-160 17,19-34-1,-36 229-31,0-195 31,0 124-15,0 36-1,0-54 1,-18-140 15,18 211-15,0-123 15,0 158-31,-18-35 16,1-18-1,-1 1 1,-17-18 0,35 70-1,-36 0 1,-52-52-1,18 35 1,17 35 0,-18-36-1,18 19 1,-35-1 0,35 0-1,18 18 1,-142-17 15,160 17-15,-1 0-16,-35 0 15,-17 0 1,52 0-16,-70 0 16,70 0-1,1 0-15,-1 0 16,-35 0-1,35 0-15,-87 0 16,87 0 0,-53 0-1,54 0-15,-142 0 32,106 0-17,-17 0 1,-36 0-1,70 0 1,1 17 0,18-17-16,-1 0 15,0 0 1,-17 0 0,17 0-1,-17 0 1,17 0-1,-35 0 1,36 0 0,-18 0-1,17 18 1,-17 0 0,17-18-1,0 0 1,1 0 15,-1 0 0,-17 0 1</inkml:trace>
  <inkml:trace contextRef="#ctx0" brushRef="#br0" timeOffset="137320.9">8114 11730 0,'-35'-18'0,"17"18"16,-17-17 0,17 17 15</inkml:trace>
  <inkml:trace contextRef="#ctx0" brushRef="#br0" timeOffset="157247.37">24536 10707 0,'0'-18'63,"-36"1"-32,-34 17 0,-18 17 1,-1 18-1,19 1 0,52-36-31,-70 53 31,35-18-15,36 18 15,-1-36-15,-35 19-1,18 17 17,17 0-1,0 35-15,18 35 30,18-35-14,-18-70-32,18 53 31,35 34 0,-18-34 0,18 17 1,0-70-1,17-1 0,-52-17-31,70 36 31,18-19-15,-88-17 0,70 0-1,-53 0 1,71 0 0,-71 0-1,18 0 1,18 0-1,52-17 1,-105 17 0,35 0-1,0-18 1,-36 18-16,89-53 31,-35-17-15,-71 52-1,53-17 17,17-36-17,-70 54 1,71-72 0,-36 1 15,0 18 16,-17-54-16,-18 18 0,-18 18 0,1 70-31,-72-52 32,-69-54-1,140 107-31,-123-54 31,70 36-15,36 35-16,-159-18 31,106 18-15,-53-53 15,52 36 0,37 17-15,34 17-16,-176 107 31,70-54-15</inkml:trace>
  <inkml:trace contextRef="#ctx0" brushRef="#br0" timeOffset="160560.73">4075 14270 0,'-18'0'32,"0"-18"-1,18 36 16</inkml:trace>
  <inkml:trace contextRef="#ctx0" brushRef="#br0" timeOffset="161171.06">4039 14270 0,'71'17'15,"-18"1"1,-18-18 0,36 0-1,-36 0 1,18 0 15,-53 18 32,-53 70-32,-53 71 0,-70-1 0,105-122 1,71-19-1,53 1 16,123-18-16,89-53 0,-194 35 1,-89 18 30,-35 0-31,35 0-15</inkml:trace>
  <inkml:trace contextRef="#ctx0" brushRef="#br0" timeOffset="161621.75">3775 14993 0,'0'18'0,"0"-36"0,-18 53 31,53-35 1,159 53-1,-17-53-16,17-17 1,-124 17-16,213-18 31,-125 0 1,-140 18-32,-36-17 46,-88-1-14,89 18-32</inkml:trace>
  <inkml:trace contextRef="#ctx0" brushRef="#br0" timeOffset="161979.51">4339 15381 0,'-35'53'32,"70"-106"-32,-52 71 31,34-36-31,18-52 15,54-19 17,-89 301-1,0 158 0,0-211 0</inkml:trace>
  <inkml:trace contextRef="#ctx0" brushRef="#br0" timeOffset="165260.13">5468 14870 0,'0'0'0,"18"0"63,17 0-47,-17 0-16,-1 0 15,36 0 1,18 0-1,-1 0 1,-52 0-16,0 0 16,-1 0-1</inkml:trace>
  <inkml:trace contextRef="#ctx0" brushRef="#br0" timeOffset="165586.79">5556 14993 0,'0'0'0,"-17"0"0,70 0 47,-18 0-32,35 0 1,19 0 0,-72 0-1,1 0 1</inkml:trace>
  <inkml:trace contextRef="#ctx0" brushRef="#br0" timeOffset="166219.37">7461 14587 0,'-17'0'31,"34"0"16,71 18-16,18-36 1,-53 1-17,-35 17 1,-36 0 15,1 0-15,-1 0-1</inkml:trace>
  <inkml:trace contextRef="#ctx0" brushRef="#br0" timeOffset="166800.91">8396 14429 0,'-18'-18'31,"1"18"-15,-1 0-16,-17 0 16,-18 0-1,-18 53 1,-34 35 15,140-70 0,106 35 1,-53-18-17,-53 0 1,-17-35-16,-18 106 31,-35-53-15,17-18-16,1-17 15,-1-1-15,-123 19 32,123-72-1,71 19 0</inkml:trace>
  <inkml:trace contextRef="#ctx0" brushRef="#br0" timeOffset="167448.64">8731 14640 0,'53'36'47,"-18"16"-32,142 125 17,-160-107-17,-17-52 1,-123 70 15,105-88-31,-35 0 16,1-53-1,34-70 17,53 88-17,-17 17-15,35-17 16,123-142 15,-158 142-15,-1-18-1,-122 0 17,34 53-17,36 0 1,-106 71 15,141-54-31,0 1 16</inkml:trace>
  <inkml:trace contextRef="#ctx0" brushRef="#br0" timeOffset="168018.99">9296 14411 0,'-36'0'15,"19"0"-15,-1 18 16,0 35 0,1-18-16,17-18 0,17 125 31,1-125-16,123-17 1,-53-70 0,-52 17-1,-1-18 1,-35 54-16,0-72 16,-53 72-1,0 17 1,-35 0-1,70 0-15,1 106 32,52-89-17,0 1 1,124 88 15,-141-71-31,-18 0 16,17 0-16,-17 54 15,-35 105 17</inkml:trace>
  <inkml:trace contextRef="#ctx0" brushRef="#br0" timeOffset="168496.89">7867 15293 0,'-35'0'31,"140"0"0,530 35 0,-211-17-15,264 17 15,-618-17-31,160 17 31,-283-35 1</inkml:trace>
  <inkml:trace contextRef="#ctx0" brushRef="#br0" timeOffset="169082.31">8890 15893 0,'0'0'0,"-18"17"15,18 1-15,0-36 32,36-35-17,-1-17 1,0-89 15,-35 194-15,0 36-1,53 370 17,-18-212-17,-35-176 1,-88-18 15,-71-123 0,177 71 1,247 52-1,-18 0-15,0 36 15,-195-54-16</inkml:trace>
  <inkml:trace contextRef="#ctx0" brushRef="#br0" timeOffset="170494.37">10795 15028 0,'0'0'15,"18"36"16,-1 140 1,1-35-17,-18-106-15,18 36 32,158-459-1,-123 282-31,141-353 15,-176 389 17</inkml:trace>
  <inkml:trace contextRef="#ctx0" brushRef="#br0" timeOffset="170847.76">11077 15258 0,'0'0'0,"0"-18"16,0 141 15,0-87-15,18 52-1,-1-88 1,248-318 0,-212 213-1,194-266 1,-229 318-1,-1-35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07T12:19:16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8484 6191 0,'0'-17'78,"0"34"47,0 19-94,18-36-31,0 35 32,17-18-1,-35 1-16,17-18 1,1 0-16,17 35 31,-17-35-15,0 0 0,35 0 15,-36 0-16,19 0 17,-1 0-1,-18 0-15,19-17 15,-19 17-16,19 0 1,34 0 15,-52 0-15,-1 0 0,36 0-1,-35 0 1,0 0-1,-1 0-15,-17 17 16,18 1 0,-18 0-1,0-1 1,0 1 0,-35 0-1,17-18 16,18-18 1,0-17-17,0 17 1,18 0 0,52 1 15,-35 17-16,-17 0 1,53 0 15,-54 0-15,1 0 0,0-18-1,17-17 1,-35 0 15</inkml:trace>
  <inkml:trace contextRef="#ctx0" brushRef="#br0" timeOffset="16541.18">12488 5115 0,'18'0'31,"-18"36"48,18 87-48,-18 36 0,0 35 0,0-35 1,0 17-1,0-141-31,0 124 31,-18-36 0,18-105-31,-35 141 32,17-36-1,18-105-31,0 35 31,18-18 0,-1 0 1,1-17-17,0 0 1,17-18 15,0 0-15,53 17 15,1-17 0,-72 0-31,71 0 31,53 0 1,-123 0-32,35 0 15,123 18 17,-52 0-1,-71-1-16,0-34 17,-18-125-1,-35-34 0,-18-36 0,1 160-31,-1-195 32,18 70-17,-53 18 17,53-35-1,0 159-16,0-88 17,-17 34-1,-54 54 0,0-18 0,-34 18 1,34 17-17,53 18 1,-35 0 15,36 0-31,-54 0 16,-17-17 15,70 17-15,-34 0-1,34 0 1,0 0-16,-17 0 16,0 0-1,17 0-15,-17 0 16,17 0 15,1 17 0,-1-17-15,-35 36 15,18-36-15,35 17 31</inkml:trace>
  <inkml:trace contextRef="#ctx0" brushRef="#br0" timeOffset="28974.87">4639 9190 0,'18'0'172,"-1"53"-125,1-18-31,0 18 15,17 0 0,-18-18 0,-17-17-15,18-1 0,17 36 15,1-35 0,-19 0-15,-17-1-1,36 1 1,-19 0 0,19-1-1,-19 1 1,54-1 0,-1 1 15,-52-18-16,17 0 1,-17 18 0,-1-18-16,1 0 15,-18-18 17</inkml:trace>
  <inkml:trace contextRef="#ctx0" brushRef="#br0" timeOffset="29567.04">5221 9525 0,'0'35'16,"0"-17"-1,0 0 1,0-1-16,0 54 16,-18 17 15,-17-70 0,35-36 16,53 0-16,-35 18-15,70-17 0,-53 17 15,-70-18 16,0-35-16,17 53-15,0-35-1,18 35 1,18 70 15,-18-34 0</inkml:trace>
  <inkml:trace contextRef="#ctx0" brushRef="#br0" timeOffset="33665.64">4674 9825 0,'18'0'63,"52"0"-32,-52 0-31,17 0 16,107-88 15,-19-36 0,0-52 0,-52 70 1,-71 71-17,0 17 17,18 18-1,17 0 0</inkml:trace>
  <inkml:trace contextRef="#ctx0" brushRef="#br0" timeOffset="34118.44">5274 9137 0,'0'0'0,"0"18"62,53 52-31,-35-52 1,-36-54-1,-53-34 0,71 35 0,71 52 1,-36 1-17,-17 17 17,-71-17-1,18 17 0</inkml:trace>
  <inkml:trace contextRef="#ctx0" brushRef="#br0" timeOffset="37465.49">4357 10125 0,'17'0'16,"1"0"15,0 17 32,17 36-48,-17-17 1,17-1 0,88 53-1,-34-35 1,-37-35 0,1 17-1,-17-35-15,193 0 31,-176-53-15,53-18 0,35-17 15,-141 71-31,17 17 16,1 0-1</inkml:trace>
  <inkml:trace contextRef="#ctx0" brushRef="#br0" timeOffset="37902.83">5397 10178 0,'18'0'16,"-18"17"0,53 36 15,-88-88 16,-1 0-32,36-1 1,-17 1 0,87 70 15,-34-17-15,-19 0-16,1-18 15,17 35 16,-70-17-15,0-18 0,17 0-1</inkml:trace>
  <inkml:trace contextRef="#ctx0" brushRef="#br0" timeOffset="68835.69">15258 8555 0,'17'17'32,"-17"1"-1,0 35 0,0-35-31,18 70 31,0 71 1,-18-124-17,17 53 1,-17 88 15,18-105-15,-1 35 15,1 35 0,-18 0 1,0 0-1,0-123-31,-18 88 31,-17 52 0,35-69 1,0-72-1,0 19 0,53-19 0,53 18 1,53 36-1,-18-18 0,18-53 0,-54 18 1,36 34-1,-52-52 0,-36-105 0,-36-19 1,-17-52-1,0 141-31,-17-195 31,-19 19 0,36 175-31,-17-87 32,17-71-1,0 17 0,0 54 0,-18 52 1,-35-52-1,18 35 0,0 17 0,-1 53-15,-34 1 15,34 17-31,-69 0 31,-36 0 1,70-35-1,0 17-15,-52 0 15,35 18-16,70 0-15,-141-17 32,71-19-1,88 19-31,-17-1 31,34 18-15</inkml:trace>
  <inkml:trace contextRef="#ctx0" brushRef="#br0" timeOffset="69410.84">17709 7250 0,'0'17'31,"36"124"0,-36 159 1,0-229-17,0 229 1,0-265-1,0 35 1</inkml:trace>
  <inkml:trace contextRef="#ctx0" brushRef="#br0" timeOffset="70016.3">17727 8096 0,'0'18'16,"0"0"0,35 17-1,-17-18-15,88 19 16,-89-19-1,1-17-15,0 0 16,17 0 0,-53 0-1,1 0 1,-19 0 0,-16 0-1,-1 18 1,53 0-1,0-1-15,0 1 16,-18 17 0,18-17-16,0 35 15,0-71 32,-35-17-31,35 17-16,-36-141 31,36 142-15,0-18-1,18 52 1,-18 1-16,35 17 16,-17 36-1,35-1 1,-35-52-1,-18-53 17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07T12:21:27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 7091 0,'17'17'47,"36"19"-16,-17-19 0,-19-17-15,-17-17-16,71-89 15,-18-35 1,-18 35 0,-17 18-1,-18 52-15,-18-34 16</inkml:trace>
  <inkml:trace contextRef="#ctx0" brushRef="#br0" timeOffset="7886.25">12188 6650 0,'0'-18'31,"18"18"32,53 159-32,-18-36 0,-36-123 0,18-211 1,71-213-1,-35 195 0,-71 211 0,-18 18-15,1 18-16</inkml:trace>
  <inkml:trace contextRef="#ctx0" brushRef="#br0" timeOffset="9962.92">11942 8590 0,'0'-18'62,"0"-17"-31,0 18-31,17 17 32,36 105-1,0 89 0,-35-141-15,-1-35-16,-17 0 31,36-142 0,-36 89-31,123-336 32,-35 177-1,-88 159-16</inkml:trace>
  <inkml:trace contextRef="#ctx0" brushRef="#br0" timeOffset="12178.06">22507 6667 0,'18'53'31,"17"18"-15,53 105 15,-52-35-15,-1-70-1,0-124 17,-17 0-17,88-300 1,35 1 15,-88 263 0,-53 107 1</inkml:trace>
  <inkml:trace contextRef="#ctx0" brushRef="#br0" timeOffset="15857.11">22666 10777 0,'18'0'93,"-1"0"-61,54 89-1,17 69 0,-70-140-31,35 70 31,-53-141 1,17 18-32,1-230 31,35 18 0,-36 212-31,19-35 31,-36 52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22T12:11:15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0 8290 0,'0'53'31,"0"-35"-15,0-1-1</inkml:trace>
  <inkml:trace contextRef="#ctx0" brushRef="#br0" timeOffset="2295.37">1147 12241 0,'17'0'63,"18"53"-32,-35-35-15,0 35-16,0 35 15,0 230 1,0-195 0,-35 53-1,0-34 1,0-54-1</inkml:trace>
  <inkml:trace contextRef="#ctx0" brushRef="#br0" timeOffset="2916.93">1235 12206 0,'17'0'47,"1"0"-32,17 0 1,1 0 0,-1 0-1,71 0 1,-89 18 0,89-18-1,-88 0 1,105-18-1,-52-17 1,-18 17 0,-18 18-16,0-17 15,36 17 1,-54 0-16,19 0 31,-19 0-15,1 0-16,17 0 15</inkml:trace>
  <inkml:trace contextRef="#ctx0" brushRef="#br0" timeOffset="6791">2487 12188 0,'0'0'0,"141"0"15,-123 0-15,17-17 16,71 17 0,-18-18-1,71 53 17,-124-35-17,0 18 1,124-18 15,-106 0-15,-35 0-16,17 0 15,106 0 17,-88 0-17,141 0 16,-141 0-15,35 18 0,-53-18-16,1 0 15,-1 0-15,194-36 32,-158 36-17,-36 0-15,18 0 16,212-35 15,-177 18-15,-53 17-16,53-18 15,177 18 17,-159 0-17,-36 0 1,195 0 15,-159 0-15,-71 0-16,-17 0 0,158 0 31,-70 0-15,-18 0-1,36 0 1,122 0 15,-140 0-15,-70 0-16,-1 0 15,265 0 17,-194 0-17,-36 0 1,195 18 15,-177-18-15,-18 17-1,266-17 17,-266 0-17,54 0 1,193 0 15,-88 0-15,-123 0-1,53 0 1,229 0 15,-317 18-15,281 17 15,-246-35-15,18 0-1,176 53 17,-248-35-17,54-1 1,212-17 15,-195 0-15,-35 0-1,159 18 17,-211-18-32,34 0 15,54 0 1,193 0 15,-193 0-15,-54 0-1,283 18 17,-53-18-1,-124 0-16,18 17 17,-123 1-17,-54-18-15,107 0 32,-71 17-1,-35 19 0,17 52 0,-35 35 1,0 71-1,17-52 0,-17 34 0,0-105-15,0 17 0,18-71-16,-18 1 0,0 70 31,0-70-31,-53-18 78,0 0-62,36-18-16,-72 18 31,36-17-16,-70-36 17,88 53-32,-1-18 15,-210-35 17,193 53-32,-89-18 15,37 18 1,-213 0 15,265 0-31,-17 0 16,-54 0-1,89 0-15,-159-17 32,123-1-17,54 18-15,-1 0 16,-176 0 15,176 0-31,-70 0 16,35 0-1,-88 0 17,124 18-32,-195 17 31,0 0 0,177-35-31,-18 0 16,-35 0-1,-124 0 17,-35 18-1,124-18-16,-1 18 1,89-18-16,-194 0 31,105 0-15,-140 0 15,34 0 0,213 0-31,-19 0 0,-122 0 32,-19 0-1,71 0-15,71 0-16,-247 35 31,-53 0 0,282-35-31,-229 0 31,141 0-15,105 0-16,-228-35 31,17 17 0,211 18-31,-175 0 32,-19 0-1,195 0-31,-88 0 16,17 0-1,71 0-15,-124 0 31,124 0-31,-124 0 32,-35 0-1,-35 0 0,52 0 0,1-17 1,-1-1-1,1 18-15,-18 0 15,35 0 0,18-18 0,123 18-15,-140 0 0,122 0-1,1 0-15,-159 0 16,159 0-1,-124 0 17,124 0-32,-106 0 31,105 0-31,-105 0 16,124 0-1,-107 0 16,89 0-31,-89 0 16,-17-17 15,18 17 1,-1-18-1,107 18-16,-1 0-15,-52-18 16,17 18 0,-18 0-1,-52-17 1,17 17 15,70 0-15,-69 0-1,34 0 1,-17 17 0,17-17-1,36 0-15,-124 0 16,124 0 0,-71 0-1,106 18 1,-17-18-16</inkml:trace>
  <inkml:trace contextRef="#ctx0" brushRef="#br0" timeOffset="18187.41">1252 14111 0,'0'0'0,"-35"0"31,70 0 47,1 0-62,34 0 15,18 0 1,-52 0-1,-19 0 0,-34 0 63,-54 0-63,1 0 0,17 0 1,35 0-32,-17 35 31,-36 1 0,71-19-31,-53 19 31,36-19-31,-19 54 32,36 35-1,0-89-31,18 71 31,105 1 0,-17-89-15,-18 0 0,36-53 15,-71 17 0</inkml:trace>
  <inkml:trace contextRef="#ctx0" brushRef="#br0" timeOffset="18785.53">1058 14305 0,'-17'0'0,"-1"18"47,53-1 15,-17 1-46,53-18-1,105 0 1,-106 0 0,1 0-1,-53 18-15,35-18 16,-18 17-1</inkml:trace>
  <inkml:trace contextRef="#ctx0" brushRef="#br0" timeOffset="23810.01">1834 14358 0,'18'0'188,"35"0"-172,0 0 15,0 0 0</inkml:trace>
  <inkml:trace contextRef="#ctx0" brushRef="#br0" timeOffset="24250.62">1834 14482 0,'0'17'31,"18"-17"0,53 0 1,-36 18-1,-17-18-15,-18 17-16,17-17 15</inkml:trace>
  <inkml:trace contextRef="#ctx0" brushRef="#br0" timeOffset="26296.65">970 14958 0,'0'0'0,"-18"0"31,1 0 0,34 0 16,19 0-31,87 0 15,-17 17 0,-71-17-15,-35 18 0,0 0 31,-35 17-16,-53 53 0,70-70-31,-105 123 31,17 0 1,88-123-17,18-1 16</inkml:trace>
  <inkml:trace contextRef="#ctx0" brushRef="#br0" timeOffset="26875.54">1411 15099 0,'0'0'31,"-35"35"1,17-35-32,-52 88 31,-107 106 0,124-123-15,36-18 15,34-53 0,89 0 0,-88 0-31,105-18 32,-87 18-32,52-35 31,-35 35-15,-53-18-16</inkml:trace>
  <inkml:trace contextRef="#ctx0" brushRef="#br0" timeOffset="27314.72">1676 15187 0,'-18'18'31,"36"-18"32,52 0-32,-52 0-15</inkml:trace>
  <inkml:trace contextRef="#ctx0" brushRef="#br0" timeOffset="27646.09">1676 15363 0,'0'0'0,"17"0"31,19 0-15,-19 0-16,36 0 16,-35 0-1</inkml:trace>
  <inkml:trace contextRef="#ctx0" brushRef="#br0" timeOffset="32878.03">2381 14446 0,'0'36'0,"0"-72"0,0 248 32,0-194-32,0-1 15,0-52 48,-17-89-48,17-87 17,35 34-1,-17 160-31,-1 17 0,107 35 31,-36 71 0,-88-36-15,0-34-16,-124 52 31,1-88 1,105 0-17</inkml:trace>
  <inkml:trace contextRef="#ctx0" brushRef="#br0" timeOffset="33213.69">2769 14499 0,'-70'35'31,"-36"-17"1,88-88-1,71-19 0,35 19 0,-105 123 1,-36-18-17</inkml:trace>
  <inkml:trace contextRef="#ctx0" brushRef="#br0" timeOffset="33577.24">2822 14376 0,'71'106'32,"-54"-36"-1,-34-70 0,-1-18-15,53-70 15,-17 88-31,35-35 31,53 35 0,-36 18 1</inkml:trace>
  <inkml:trace contextRef="#ctx0" brushRef="#br0" timeOffset="33793.39">3246 14058 0,'-18'35'31,"18"-17"-31,0 158 32,18 89-1,-18-247-31,0 35 15</inkml:trace>
  <inkml:trace contextRef="#ctx0" brushRef="#br0" timeOffset="34154.56">3210 14393 0,'18'0'31,"123"0"-15,-106 0 0,71-35-1,-88 0 17,-54 35-1,19 17-16,-36 89 1,35-70 0,18-19-16,0 54 15,106-1 17,-71-70-17,36-53 1,-53 53-16,-1-35 0</inkml:trace>
  <inkml:trace contextRef="#ctx0" brushRef="#br0" timeOffset="34313.08">3440 14464 0,'-53'35'31,"106"-70"-31,-106 88 15,70-53 1,19 17 0</inkml:trace>
  <inkml:trace contextRef="#ctx0" brushRef="#br0" timeOffset="34607.78">3687 14587 0,'0'0'0,"-18"0"16,18-17 15,70-71 1,-52 88-32,17-18 15,18 18 1,18 123 15,-71-87-31,0-19 16,0 19-1,0-72 1</inkml:trace>
  <inkml:trace contextRef="#ctx0" brushRef="#br0" timeOffset="34904.5">4251 14305 0,'0'0'0,"-18"0"16,1 18-16,-54 105 31,53-87-31,18-19 16,0 36-1,106 18 17,-53-71-17,-35 0-15,17-18 16</inkml:trace>
  <inkml:trace contextRef="#ctx0" brushRef="#br0" timeOffset="35222.71">4127 14517 0,'-35'-18'31,"70"36"-31,18-53 32,-35 35-32,0 0 15,52 0 1</inkml:trace>
  <inkml:trace contextRef="#ctx0" brushRef="#br0" timeOffset="35473.53">4639 14287 0,'-35'0'0,"-71"89"31,71-19-15,35-34-16,-18 105 31,106-106 0,-70-35-15</inkml:trace>
  <inkml:trace contextRef="#ctx0" brushRef="#br0" timeOffset="35831.48">4939 14534 0,'-35'53'16,"17"-53"-1,-17 18 1,17-18-16,-17 0 15,17-141 17,71 53-17,71 35 17,-107 53-17,-17 17 1,-35 19-1,17-19-15,-70 1 32</inkml:trace>
  <inkml:trace contextRef="#ctx0" brushRef="#br0" timeOffset="44434.32">2240 15117 0,'35'0'78,"18"-18"-46,-88 18 14,-71 70-14,89-52-32,-72 141 31,107 52 0,0-193-31,140-18 31,-34-70-15</inkml:trace>
  <inkml:trace contextRef="#ctx0" brushRef="#br0" timeOffset="44591.74">2187 15381 0,'0'0'0,"35"0"31</inkml:trace>
  <inkml:trace contextRef="#ctx0" brushRef="#br0" timeOffset="44833.56">2469 15399 0,'18'-53'47,"70"-18"-16,-70 71-31,17 141 31,-35-17 1,18-159-17</inkml:trace>
  <inkml:trace contextRef="#ctx0" brushRef="#br0" timeOffset="45025.32">2787 15099 0,'0'123'31,"18"107"1,17-177-17,-35-18 1</inkml:trace>
  <inkml:trace contextRef="#ctx0" brushRef="#br0" timeOffset="45390.16">2787 15399 0,'18'0'47,"70"0"-32,71-53 17,-107 0-1,-87 18 0,-18 70-15,53-17-16,-35 158 31,53-88-15,87-70 15,1-89-15,-106 54-1</inkml:trace>
  <inkml:trace contextRef="#ctx0" brushRef="#br0" timeOffset="45778.42">3104 15469 0,'0'0'0,"-35"0"15,18 0-15,-19 0 16,89 0 15,35 0 0,-70 0-15,35-17 0,-53-1-1,18 18-15,34-35 16,19 88 15,-53-36-15,17 54-1,-53-106 32,18-1-31,0 19-16,71-54 31,-36 71-15,-17 0-16</inkml:trace>
  <inkml:trace contextRef="#ctx0" brushRef="#br0" timeOffset="46053.36">3651 15381 0,'0'71'47,"0"-54"-32,0 36 1,18 0-1,0-35-15,87-36 16,-87 0 0,0 1-16,17-18 15,-17-18 1,-71-53 0,35 88-1,-35 18 1,35 0-16,-87 35 31</inkml:trace>
  <inkml:trace contextRef="#ctx0" brushRef="#br0" timeOffset="46423.96">4057 15222 0,'-35'18'32,"17"0"-32,0-1 0,-35 54 31,71-54 0,0-17-15,52 0-1,-52 0-15,123 71 32,-123-36-17,-36-17 1,-211 105 15,158-123-15,-17 0-1</inkml:trace>
  <inkml:trace contextRef="#ctx0" brushRef="#br0" timeOffset="54591.18">15187 11236 0,'0'18'47,"0"35"-16,0 70 1,0 36-1,0 35 0,0-124-15,-18 36 15,18-71-15,0 1 15,0-1 0,36-35 0,70 0 1,35 18-1,0-18 0,18 0 0,-71 17 1,-88 1-17,70 0 1,-17-18 15,-35-53 0,-18 17-15,0 19 0,17-71-1,-17 35 1,0-106 0,0 141-16,0 1 15,0-54 1,-17 53-1,17 1 1</inkml:trace>
  <inkml:trace contextRef="#ctx0" brushRef="#br0" timeOffset="58382.01">8184 13847 0,'0'70'31,"0"18"-15,0 53-1,0 0 1,18 1 0,-18-125-1,0-87 16,0-1-15,18 18 0,35-17-1,-18 70-15,18-18 16,141 159 0,-124 18 15,-70-124-16,-123 53 1,-18-70 0,53-18-1,17 0 1,36-18-16,-18-17 16,88-18-1</inkml:trace>
  <inkml:trace contextRef="#ctx0" brushRef="#br0" timeOffset="58758.44">8855 14270 0,'-53'0'16,"88"0"30,-17 0-30,176 0 15,70 0-15,-246 0 0,53 0-1</inkml:trace>
  <inkml:trace contextRef="#ctx0" brushRef="#br0" timeOffset="59066.8">8908 14499 0,'0'35'31,"158"-35"0,-69 0-15,52 0-1,-124 0 1,1 0 0</inkml:trace>
  <inkml:trace contextRef="#ctx0" brushRef="#br0" timeOffset="60050.03">9278 13847 0,'-18'35'31,"18"-18"-15,-35 54-1,35-36 1,0 1-16,-70 210 16,34-175-1,19 0-15,-19 87 16,-52 36-1,71-141-15</inkml:trace>
  <inkml:trace contextRef="#ctx0" brushRef="#br0" timeOffset="63628.88">9596 14182 0,'0'0'0,"-53"70"47,70 124-31,124-35 15,18-212 0,-88-194 16,-160 88-16,-122 283-15,176-89 0,-1 18-16,1 35 15</inkml:trace>
  <inkml:trace contextRef="#ctx0" brushRef="#br0" timeOffset="97140.68">15857 10566 0,'36'0'250,"-19"0"-235,1 0-15,105 0 32,-70-18-17,-17 0 1,16 18 0,1 0 15,-53 18-16,0-36 126,0 1-110,0-1 1,0 36 61,0 52-77,0-17 15,0-35 0,0-71 1,0-35-1,0 70-31,0 0 31,0 36 32,0 0-48,-17-36 32,17 0-31,0 1-1,0 70 48,0-36-47,0 54 15,0-53-16,-18-18 17,18-71-1,0-17 0,0 123 32,0 18-48,0-18 1,0-17 15,-18-18 16,18-35-16,0 17-31,0 0 16,0-35 15,0 36-31,36 17 250,17 0-219,-18 0 1,-35 17-1,-18 19 0,-35 34 0,36-70-31,-19 36 32,72-72 46,-19-17-47,-34 89 32,-1-1-48,0-17 16,18-54 1,0 1-1,-17 106 0</inkml:trace>
  <inkml:trace contextRef="#ctx0" brushRef="#br0" timeOffset="99530.73">15910 11465 0,'18'0'93,"35"0"-77,-36 0-16,89 0 31,-53 0-15,18 0 15,-54-35 0,-17 70 32,0 18-47,0 35 15,-17-70 0,-1-89 0,18-52 1,18 123-1,88 71 0,-71-36 0,-106 0 1,-17-17-1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22T12:13:24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18239 14076 0,'17'0'16,"-17"-18"0,18 18-1,0-17 16,-1 17-15,-17 17 31,0-34-16,0-19-15,35-52-1,1-53 1,-19-53 0,-17 159-1,0 35 1,0 105 0,-53 248-1,36-212 1,-1-88-16,18 53 15,0-88-15,-17 35 16</inkml:trace>
  <inkml:trace contextRef="#ctx0" brushRef="#br0" timeOffset="236.61">18045 14358 0,'88'0'31,"53"0"-15,-88 0-16,70 0 15,-17 18 1,-53-18-16,-18 0 0</inkml:trace>
  <inkml:trace contextRef="#ctx0" brushRef="#br0" timeOffset="799.24">18115 14676 0,'-18'-36'16,"54"-17"0,52 0-1,0 36 1,-35 34 0,18 336 15,-89-300-31,-17 71 15,-53 34 1,-124 54 15,177-230-15,35-35 0,105-88 15,-69 141-31,158 106 31,70-35 0,-211-89-31,194-158 32,-229 140-32</inkml:trace>
  <inkml:trace contextRef="#ctx0" brushRef="#br0" timeOffset="1513.34">19191 14376 0,'0'-18'31,"0"0"0,-18 36 16,18 0-31,0 17 15,0-17-15,53 17 15,0-70 0,-70-18 1,-54 35-1,53 18-16,1 0 17,52 0-17</inkml:trace>
  <inkml:trace contextRef="#ctx0" brushRef="#br0" timeOffset="2115.78">19932 13794 0,'-18'-18'0,"36"36"0,-36-54 16,1 36-16,17-35 16,0 17-1,17 1 1,36-36 0,106 18-1,-141 52 1,35 36-1,-53 18 1,-36-1 0,1-52-1,17-18-15,1 0 16,-19 0 0,54 0-1,17-18 1,18 18-1,35 36 1,36 69 0,-89-52-1,-35 0 1,-35 18 0,-89-36-1,54-35 1,-1 0-1,1-18 1,70 1 0</inkml:trace>
  <inkml:trace contextRef="#ctx0" brushRef="#br0" timeOffset="2367.52">19932 14323 0,'0'0'0,"-53"17"16,35-17-16,159 18 31,-88-18-15,424-18-1,-177 1 17</inkml:trace>
  <inkml:trace contextRef="#ctx0" brushRef="#br0" timeOffset="2891.21">20108 14623 0,'-17'0'16,"17"35"15,0 18-15,0-18-16,17 18 16,54 35-1,-18-88 1,17-17-1,1-19 1,-53 19-16,34-142 31,-52 141-15,-17 18 0,-18 124-1,35-71-15,0 0 16,0 158-1,0-140-15,0 52 16,52 124 0,-34-229-1,35-36 1</inkml:trace>
  <inkml:trace contextRef="#ctx0" brushRef="#br0" timeOffset="3299.53">21555 14358 0,'0'0'0,"-18"0"15,53 0 16,-17 0-15,105 0 0,-87 0-1,34 0 1,-34 18 0</inkml:trace>
  <inkml:trace contextRef="#ctx0" brushRef="#br0" timeOffset="3485.66">21608 14499 0,'-18'18'16,"89"-18"15,-19 0-16,-16 0 1,17-18 0</inkml:trace>
  <inkml:trace contextRef="#ctx0" brushRef="#br0" timeOffset="4429.56">17445 13794 0,'-194'-53'31,"159"17"-31,-18-34 16,-36-89-1,54 89-15,0-54 16,35-176 15,18 212-15,-18 35 0,0-17-1</inkml:trace>
  <inkml:trace contextRef="#ctx0" brushRef="#br0" timeOffset="5140.1">16951 12612 0,'0'0'0,"-18"-18"16,89 53 31,88 36-16,-142-53-31,36-1 31,-123-70 1,-107-17-1,-17 70 0,194 0 0,124-106 1,-18-53-1,-54 71 0,-52 106-15,18 193 15,17-52 0,-35-159 1,0-176-1,-35 17 0,-18 229 0,53-34-31</inkml:trace>
  <inkml:trace contextRef="#ctx0" brushRef="#br0" timeOffset="7062.6">18627 13899 0,'-18'18'32,"36"-18"46,87-53-47,-16 36-15,175-19 15,-140 36-15,140-17 15,-175 17 0,-72 0-15,-52 0 31,17 0-32</inkml:trace>
  <inkml:trace contextRef="#ctx0" brushRef="#br0" timeOffset="7545.76">19579 13688 0,'-17'35'32,"-1"89"-1,18-89 0,0-88 0,0-88 1,0 123-1,70 89 0,-52-71-31,-18 17 0,53 1 31,-71 0 1,-35 17-17,-35 18 17,53-36-17</inkml:trace>
  <inkml:trace contextRef="#ctx0" brushRef="#br0" timeOffset="8967.16">20567 13917 0,'0'0'16</inkml:trace>
  <inkml:trace contextRef="#ctx0" brushRef="#br0" timeOffset="9919.35">22719 13670 0,'0'-18'47,"18"-34"-16,70 16 0,35 107 0,-88 35 1,-105 0-17,-36-89 16,106-70 1,88 71-1,-70-18-15,123 123 15,-88-34-16,-53-72-15,-53 89 16,35-88 0,-246-18-1,211 0 1,-159-71 0</inkml:trace>
  <inkml:trace contextRef="#ctx0" brushRef="#br0" timeOffset="10863.31">18874 15663 0,'0'-17'32,"0"-1"-17,35 18 16,0 18-15,-17-1-16,123 36 16,-88-35-16,0-18 15,123-18 1,-123 18-16,53-35 16,-53 17-16,123-70 15,-141 70-15,-17 1 16,17-18-1,-35 17 1</inkml:trace>
  <inkml:trace contextRef="#ctx0" brushRef="#br0" timeOffset="11311.88">19967 15275 0,'-17'36'15,"-1"34"1,18-52-16,0 17 16,0 0-16,0 106 31,0-176 0,0 17-15,0 1-16,-18-107 15,18 36 1,18 88 15,52 88 0,-34-70-15,-19 88 15,-52-71-15,17-17 0,-34 17 15</inkml:trace>
  <inkml:trace contextRef="#ctx0" brushRef="#br0" timeOffset="12052.34">22490 14376 0,'-53'0'15,"35"0"1,89 0 15,52 0-15,-70 0-16,18 0 15,-1 0-15,89-18 16,352-17 15,-493 35-31,17 0 16,-17 0 0,-71 17-1</inkml:trace>
  <inkml:trace contextRef="#ctx0" brushRef="#br0" timeOffset="12639.34">22913 14623 0,'-18'0'15,"1"0"1,17 17 0,53 107 15,105 123 0,-140-194-31,88 141 31,-124-124-15,-17-35 0,-177-52 15,177 17-31,0-35 15,35-18 1,141-194 15,-124 211-31,89-52 16,-53 18 0,0-71 15,-71 123-31,-17-17 15,-35-18 1,-142 70 15</inkml:trace>
  <inkml:trace contextRef="#ctx0" brushRef="#br0" timeOffset="20298.88">24412 10425 0,'0'-18'31,"18"-35"0,-1 18-15,-52 70 15,0 265 0,105-53 1,-52-230-17,17 1-15,36-18 16,35-53 0,-71 0-16,71-158 15,-106 175 1,0-17-16,-18-17 15,-35-36 1,18 71-16,-88 17 16,70 71-1,0 53 1,53 17 0,35-34-1</inkml:trace>
  <inkml:trace contextRef="#ctx0" brushRef="#br0" timeOffset="20556.64">25259 10707 0,'0'53'16,"0"-36"0,0 1-16,-35 53 15,-18-1 1,17-35-16,1 18 16,-18-17-1</inkml:trace>
  <inkml:trace contextRef="#ctx0" brushRef="#br0" timeOffset="21778.24">25823 10477 0,'-17'0'0,"-1"0"32,18-17-17,0-18 1,53-18 0,70 35-1,-52 71 1,-36 17-1,1 72 1,-125 193 15,54-300-15,-18-17 0,0-89-1,53 36 1,36 0-1,-19 17-15,36 0 16,212 36 15,-195-18-15,-35-18-16,18 18 0</inkml:trace>
  <inkml:trace contextRef="#ctx0" brushRef="#br0" timeOffset="22111.49">26652 10636 0,'-17'0'0,"17"-17"16,35-125 15,-17 107-16,17-35 1,-35 70 15,0 123-15,0 36 0,0-18-1,35-35 16,-17-106-15</inkml:trace>
  <inkml:trace contextRef="#ctx0" brushRef="#br0" timeOffset="22649.1">27058 10495 0,'0'-53'31,"18"18"-15,52 0-1,36-1 1,70 89 15,-176-35-31,0 17 16,-17 36 0,-1-54-16,-52 36 31,105-53 16,141 89-16,-123-19-15,0 1-1,-53-54-15,-88 71 31,0-70-15,-142-36 15,195-17-15</inkml:trace>
  <inkml:trace contextRef="#ctx0" brushRef="#br0" timeOffset="23083.05">27764 10425 0,'0'0'0,"-36"70"31,54-35-15,123 18 15,-123-53-31,35 0 16,35-123 15,-71 35 0,-34 105-15,-36 177 15,53 0-15,53-17 15,-36-142-16</inkml:trace>
  <inkml:trace contextRef="#ctx0" brushRef="#br0" timeOffset="24767.72">29122 10619 0,'17'0'32,"19"-53"-1,-36 35-16,-18 18 32,0 35-31,36 54 15,70-72 0,-70-34-31,52-36 32,-70 0-1,-52 17-15,34 36-1,-17 89 16,70-19 1,71-123-1,-89-35 0,-70 53-15,18 52 15,-18 72 0,53-54-15</inkml:trace>
  <inkml:trace contextRef="#ctx0" brushRef="#br0" timeOffset="25764.43">30321 10389 0,'-17'-17'0,"34"34"0,-52-34 16,17 17-1,-17 0 1,0 35 0,-1 177-1,36-177-15,0 18 16,106 70-1,-70-123-15,175-35 32,-140-18-17,-54 18-15,19-36 16,-36-35 0,-36 1-1,-105 34 1,106 71-16,-106 71 31,106-1-15,35-35-16,17-17 15</inkml:trace>
  <inkml:trace contextRef="#ctx0" brushRef="#br0" timeOffset="25955.45">30797 10672 0,'0'0'0,"18"0"16,-18 17-16,0 18 15,-35 54 1,0-36 0,-89 88-1,124-124 16</inkml:trace>
  <inkml:trace contextRef="#ctx0" brushRef="#br0" timeOffset="26465.74">31150 10389 0,'0'-17'0,"-35"52"47,0 18-31,35 17-1,0 19 1,53-54 0,105-53-1,-140 1 1,88-72-1,-89 72 1,-34-89 0,-18 71-1,-18-1 1,-53 36 0,71 0-16,-71 71 15,106-53 1,0 17-1,17-35-15</inkml:trace>
  <inkml:trace contextRef="#ctx0" brushRef="#br0" timeOffset="26827.07">31521 10389 0,'0'0'0,"17"-17"16,-87 140 15,70-35-15,17-35-1,36-17 1,-35-36-16,53 0 16,52-18-1,18-70 1,-123 35-1,-36 17 1,-141-16 0,106 52-1,-70 0 1,88 17-16,-18 1 16,17 52-1,54-52 1</inkml:trace>
  <inkml:trace contextRef="#ctx0" brushRef="#br0" timeOffset="27313.5">32226 10495 0,'0'-35'15,"0"0"1,18-1 0,17-122-1,-17 122-15,-18 19 16,17-72 0,-34 160 15,17-36-31,0 18 15,0 124 1,70 175 15,-70-334-31,0 17 16,-70 18 0,35-53-16,-195 0 31,195-17-16,17-1-15,36 0 16,370-35 15,-265 53-15,-34 0 0,16 0-1,-87 0-15</inkml:trace>
  <inkml:trace contextRef="#ctx0" brushRef="#br0" timeOffset="32529.42">25488 11024 0,'0'0'0,"0"-17"16,0-1 15,0 53 16,18 36-16,-18-54-15,53 54 0,53-18 15,-89-53-15,160 35-1,-160-35 1,177 0-1,-17 0 32,-72 0-31,72 36 15,123-36 0,-53-53-15,-230 53 0,72-18 15,-89 36 0,0 52 0,-71-35 1,36-87-1,88-19 0,229 18-15,-123 53 15,193 18 0,-158-36 1</inkml:trace>
  <inkml:trace contextRef="#ctx0" brushRef="#br0" timeOffset="35925.25">25876 10866 0,'-17'0'15</inkml:trace>
  <inkml:trace contextRef="#ctx0" brushRef="#br0" timeOffset="37056.08">26141 12153 0,'17'0'15,"-17"18"16,0-36 16,71-70-15,-53 70-32,-1 1 0,89 34 31,-53 142 0,-88 0-15,17-106-16,-105 141 31,-1-106 0,177-211 0,159 34 1,17 107-1,-158-18-15,-54 0-16,19-53 15</inkml:trace>
  <inkml:trace contextRef="#ctx0" brushRef="#br0" timeOffset="37341.07">26758 12294 0,'-17'0'0,"34"0"0,-34-53 31,34 0-15,1 36-16,-1-36 15,-17 35-15,18-17 16,-18 17 0,0 248 15,18-107-15,-18-52-1,17 17 16</inkml:trace>
  <inkml:trace contextRef="#ctx0" brushRef="#br0" timeOffset="37828.36">27129 12224 0,'0'-53'15,"35"18"1,0 17 0,36 18-1,-54 0-15,72 123 31,-89-70-15,-18-35-16,-17 0 16,-1 17-1,19-35-15,-1 0 16,36 0 0,70 0 15,18 141 0,-89-18 0,-17-105-31,-123 17 32,-1-105-1,107 52-31</inkml:trace>
  <inkml:trace contextRef="#ctx0" brushRef="#br0" timeOffset="38251.62">27640 12136 0,'0'0'0,"0"17"16,18 124 15,52-105-15,-52-36-1,158-124 16,-158 106-31,-18-34 16,0-1 0,0 35-16,0-35 31,-18 300 0,18 71 0,18-213 1,0-87-32</inkml:trace>
  <inkml:trace contextRef="#ctx0" brushRef="#br0" timeOffset="38621.67">26123 12876 0,'-53'18'31,"106"-36"-31,-70 36 32,352-18-1,-247 0-31,617-18 31,-299-35-15,141 53 15,-582 71 0</inkml:trace>
  <inkml:trace contextRef="#ctx0" brushRef="#br0" timeOffset="39464.99">26405 13423 0,'-17'18'31,"34"-71"1,54-106-1,-53 142-31,-1-54 16,-17-17 15,0 141 0,0 105-15,-17 142 15,17-212 0</inkml:trace>
  <inkml:trace contextRef="#ctx0" brushRef="#br0" timeOffset="40381.33">26053 10654 0,'-18'0'16</inkml:trace>
  <inkml:trace contextRef="#ctx0" brushRef="#br0" timeOffset="40654.44">26670 10636 0,'0'0'0,"-18"0"15,1 0 1,17-17 15,17 17-15</inkml:trace>
  <inkml:trace contextRef="#ctx0" brushRef="#br0" timeOffset="40900.68">27252 10619 0,'-18'0'47</inkml:trace>
  <inkml:trace contextRef="#ctx0" brushRef="#br0" timeOffset="41065.93">27993 10619 0,'-18'-18'16,"-17"36"15,17 17-15</inkml:trace>
  <inkml:trace contextRef="#ctx0" brushRef="#br0" timeOffset="41688.32">26917 13194 0,'0'0'0,"-18"0"16,18-18 0,-17-35 15,-1 36-16,0 17 1,1 0-16,-19 247 31,72-124-15,-19-105-16,1-1 16,35-17-1,88-105 1,-106 52-1,-35-18 1,-88-88 15,53 159-15,0 18-16,-1 17 16,19 36-1,17-18-15</inkml:trace>
  <inkml:trace contextRef="#ctx0" brushRef="#br0" timeOffset="42029.22">27287 13176 0,'0'0'0,"-35"0"16,17 0-16,-17 88 31,88 89 0,35-160-15,-35-17 0,-18-17-16,89-124 31,-124 88-16,-18 18-15,-17-1 16,-141-17 15,123 106-15,35-35-16</inkml:trace>
  <inkml:trace contextRef="#ctx0" brushRef="#br0" timeOffset="42376.75">27675 13176 0,'-17'0'0,"34"0"0,-105 88 31,88-52-31,0 17 15,35 0 1,142-53 15,-18-159 1,-195 53-1,-122 88 0,140 36-31,0 0 16,1 35-1</inkml:trace>
  <inkml:trace contextRef="#ctx0" brushRef="#br0" timeOffset="42956.57">28081 13247 0,'0'-18'0,"0"36"0,-35-71 31,17 53-31,18 18 0,0 17 16,0-18-16,-17 54 15,140 141 16,-35-230-15,-17-53 0,-54 36-16,-17-124 31,0 142-31,-176-54 31,17 248 0</inkml:trace>
  <inkml:trace contextRef="#ctx0" brushRef="#br0" timeOffset="43855.59">28734 12806 0,'17'0'0,"1"-18"31,-53 1 0,17 34-15,-17 18 0,52 54 15,19-72-16,-19-17-15,89-70 16,-88 52 0,17-70-1,-123 70 17,-18 89-1,106-54-16,0 1-15,18-18 16</inkml:trace>
  <inkml:trace contextRef="#ctx0" brushRef="#br0" timeOffset="44732.53">30180 12206 0,'-18'0'16,"18"-53"15,0 0-15,18-35-1,-18 0 1,0 17 15,0 124-15,0-17-16,-18 69 16,1 54-1,17 35 1,0-141-1,-18-35-15</inkml:trace>
  <inkml:trace contextRef="#ctx0" brushRef="#br0" timeOffset="45002.06">29774 12612 0,'-17'0'0,"34"0"0,-17 0 31,53 0-15,71-18 0,-18 18-16,105-17 15,424-1 1,-441 18-1,18 18 1,-124-1 0,-53-17-16</inkml:trace>
  <inkml:trace contextRef="#ctx0" brushRef="#br0" timeOffset="46563.93">29863 13141 0,'0'-18'16,"17"1"0,-17-19-16,18-17 15,35-70 1,-53 88-1,0 52 1,0 36 0,-18-17-16,18 228 15,18-193 1,-18-18-16,17 35 16,-17 18-1,-88-53 1,35-53-1,18 0 1,17-36 0,18 1-16,53-71 15,0 89 1,0-19 0,35 1-1,-52 35-15,34-18 16</inkml:trace>
  <inkml:trace contextRef="#ctx0" brushRef="#br0" timeOffset="46918.17">30462 13176 0,'-70'-53'32,"52"53"-17,-17 71 1,17 17-1,18-35 1,0-18-16,18-17 0,123 17 31,-106-35-31,1-17 16,52-54 0,-71 53-16,1-140 31,-89 105-16,36 35-15,-18 18 16,18 0-16,-71 18 16,71-18-16,-71 176 31,124-141-15,-1 1-16</inkml:trace>
  <inkml:trace contextRef="#ctx0" brushRef="#br0" timeOffset="47389.15">31044 13053 0,'0'0'0,"-17"0"16,-54-18-1,18 36 1,18-1-16,17 1 15,-52 123 1,70-106-16,0 1 16,229 52 15,-194-88-31,18-18 16,71-52-1,-89 52-15,0-105 16,-70 87-1,-71 1 1,18 35 0,-212 159 15</inkml:trace>
  <inkml:trace contextRef="#ctx0" brushRef="#br0" timeOffset="49002.35">31591 13053 0,'-35'-18'0,"-71"71"31,36 71-15,105 34 15,194-193 0,-176 17-31,53-105 32,-106 105-32,-18-17 15,-158-18 16,141 53-31,-248 141 32,248-106-32</inkml:trace>
  <inkml:trace contextRef="#ctx0" brushRef="#br0" timeOffset="52732.48">26370 12382 0,'0'0'0</inkml:trace>
  <inkml:trace contextRef="#ctx0" brushRef="#br0" timeOffset="54730.45">27393 14570 0,'-17'0'0,"17"-36"31,0 19-15,17-18 0,71-54-1,53 19 16,-105 70-15,17 35 0,35 318-1,-123-159 17,-177 123-1,36-264 0,158-159 0,124 18-15,-89 88 0,213 36-1,-19-36 16,-193 0-15,17-18-16</inkml:trace>
  <inkml:trace contextRef="#ctx0" brushRef="#br0" timeOffset="55154.31">28169 14781 0,'0'0'0,"-17"0"15,34-88 16,1 53-15,0-71 0,-1-70-1,-17 158-15,0 0 16,0 36 0,-35 388 15,35-248-16,0-34 1,18-1 0,-18-105-16,35-18 15,-18-35 1</inkml:trace>
  <inkml:trace contextRef="#ctx0" brushRef="#br0" timeOffset="55654.08">28575 14764 0,'0'0'0,"-53"-18"16,53-17-1,18-53 1,123 35 15,-106 53-15,53 106-1,-70-89 1,-53 124 0,17-123-1,-53 17 1,89-70 15,17 35-15,54 18-1,-54-1 1,0 1-16,0 35 16,1 17-1,-54 54 1,-35-89-1,-17 0 1,-89-35 0,18-88-1,123 71 1,18-19-16</inkml:trace>
  <inkml:trace contextRef="#ctx0" brushRef="#br0" timeOffset="56070.74">29192 14605 0,'0'0'0,"-17"35"16,17 18-1,0 0 1,17-18-16,36-35 16,88-17-1,-123-1-15,0 0 16,17-52 0,-35 35-1,0-1-15,0-34 16,0 52-1,-18 36 1,-17 88 0,17 176-1,18-176 1,18-36 0,0 18-1,-1-70-15,-17 17 16</inkml:trace>
  <inkml:trace contextRef="#ctx0" brushRef="#br0" timeOffset="56502.15">27129 15646 0,'88'-18'0,"-176"36"0,317-54 15,88 19 1,-52-1 0,-106 0-16,546 18 15,-176-17 1,-370 17-16,511-35 31,-581 35-15,-19 0-16,-17 0 0</inkml:trace>
  <inkml:trace contextRef="#ctx0" brushRef="#br0" timeOffset="65843.92">27534 16034 0,'0'0'0,"-17"35"31,34-106 16,19 1-31,-19 17 0,-17 0-1,0 35 16,0 71-15,0-17-16,0 69 16,18 284 15,-18-354-31,0 35 16,-18-17-1,-105-17 16,52-72 1,142 19-1,158 17 0,-105 0 0</inkml:trace>
  <inkml:trace contextRef="#ctx0" brushRef="#br0" timeOffset="67820.61">26793 13353 0,'0'-18'16</inkml:trace>
  <inkml:trace contextRef="#ctx0" brushRef="#br0" timeOffset="68115.2">27287 13388 0,'-17'0'0,"17"-18"47,17 1-16</inkml:trace>
  <inkml:trace contextRef="#ctx0" brushRef="#br0" timeOffset="68407.96">27640 13335 0,'0'18'31</inkml:trace>
  <inkml:trace contextRef="#ctx0" brushRef="#br0" timeOffset="68656.67">28116 13370 0,'-35'0'15,"17"0"17</inkml:trace>
  <inkml:trace contextRef="#ctx0" brushRef="#br0" timeOffset="69147.84">30480 13406 0,'-18'0'0,"36"0"0,-89 17 31,107-17 16,-1 0-31</inkml:trace>
  <inkml:trace contextRef="#ctx0" brushRef="#br0" timeOffset="69441">31168 13247 0,'0'17'16</inkml:trace>
  <inkml:trace contextRef="#ctx0" brushRef="#br0" timeOffset="69605.98">31732 13247 0,'-35'0'15,"17"0"1</inkml:trace>
  <inkml:trace contextRef="#ctx0" brushRef="#br0" timeOffset="70391.82">28028 16210 0,'0'0'15,"18"18"17,-18-54-1,0 19 0,-35 158 0,52 71 1,142-212-1,-18-230 0,-123 142-15,-159-35 15,123 123-31,-17 0 16,-36 194 15</inkml:trace>
  <inkml:trace contextRef="#ctx0" brushRef="#br0" timeOffset="70763.8">28769 16122 0,'-53'0'16,"0"0"-1,-35 176 16,88-140-31,71 52 32,-54-88-32,160-53 31,-72-88 0,-175 0 0,-142 176 1,159 106-1</inkml:trace>
  <inkml:trace contextRef="#ctx0" brushRef="#br0" timeOffset="71126.5">29192 16122 0,'-105'18'32,"105"-1"-32,-18 36 15,36 124 16,-1-160-31,36 18 16,35-52 0,-52-1-16,87-123 31,-176 18 0,-53 87-15,71 36-16,-88 53 31,105 18-15</inkml:trace>
  <inkml:trace contextRef="#ctx0" brushRef="#br0" timeOffset="71469.82">29686 16122 0,'-88'35'31,"35"53"-15,53-17-1,0-36-15,88 53 31,124-158 1,-106-71-1,-141 70-15,-142 1 15,89 87-16,35 36 1</inkml:trace>
  <inkml:trace contextRef="#ctx0" brushRef="#br0" timeOffset="71851.85">30198 16122 0,'-141'70'31,"123"107"0,36-159-31,123 52 31,53-158 1,-159-36-1,-194 36 0,124 88-31,-88 53 31,123-35-31,0 35 16</inkml:trace>
  <inkml:trace contextRef="#ctx0" brushRef="#br0" timeOffset="72212.13">30674 16175 0,'-53'0'16,"-53"159"15,159-71 0,35-88-15,53-106 15,-141-18 0,-123 72 1,17 140-1,106-71-31,0 54 15</inkml:trace>
  <inkml:trace contextRef="#ctx0" brushRef="#br0" timeOffset="72565.77">31097 16104 0,'-70'-17'31,"140"34"-31,-193 36 16,105-35-16,18 194 31,177-160 0,-142-69-31,124-124 16,-142-89 15,-211 142 0,-88 282 1,264-141-17</inkml:trace>
  <inkml:trace contextRef="#ctx0" brushRef="#br0" timeOffset="75772.46">26564 14323 0,'0'17'16,"0"19"-1,0 193 1,0-158-1,0-1-15,0 89 16,0 123 0,0-194-16,-35 371 15,0-265 1,17-18 0,0 124-1,1-212-15,-19 230 16,1-212-1,17 17 1,18-88-16,0-17 16,36 0 15,-1-36-15,36 18-1,299 53 16,-247-18-15,107 18 0,422-53 15,-422-35-15,-124 35-16,17-18 0,-17 18 15,0 0-15,493 36 31,-440-36-15,18 0 0,652 17 15,-724-17-31,1 0 16,0 0-16,70-17 15,318-89 16,-441 106-31,-17-18 16,87 0 0,142 1 15,-124-18-15,-35-1-1,176-70 16,-265 89-31,-17-71 32,-17-89-1,-71-140 0,52-107 0,19 195-15,-19 0 0,-87-106 15,70 211-15,35 89-16,1 0 15,-36-159 16,35 158-15,1-17 0,-89-88 15,18 106-15,35 0-1,-194-54 16,176 72-15,-35-18 0,-194-1 15,159 36-15,53 0-1,-159 0 16,35-35 1,1 0-1,158 35-31,-18 0 16,-52 0-1,-106 0 16,35-18 1,176 18-32,-158-18 31,-89 1 0,106-1 0,-17-17 1,-54 17-1,19-17 0,176 35-31,-89-18 31,-70 1 1,123 17-17,-70 0 17,18 0-1,-36 0 0,36 17 0,52 19 1,53-19-32,1-17 15,-36 71 16,18-36 1,-1-17-17,1 35 17,-18-18-1,-17 0 0,-1 18 0,53-53-31,-70 71 32,-18-1-1,89 18 0,17-70 0,0-36-15</inkml:trace>
  <inkml:trace contextRef="#ctx0" brushRef="#br0" timeOffset="77696.7">23654 10213 0,'-71'-53'16,"71"88"15,0 18-15,0 124-1,0 158 1,-35-35 0,0-106-1,17-71 1,18-52 0</inkml:trace>
  <inkml:trace contextRef="#ctx0" brushRef="#br0" timeOffset="79154.3">23742 9966 0,'18'0'47,"-1"-18"-31,54 18-1,105-17 1,-105 17-1,35 0 1,-54 0-16,1 0 16,141 0-1,-70-18 1,-71 18-16,211-71 31,-140 71-15,-89 0-16,159 36 31,-123-19-15,176 1 15,-177-36-15,54 1-1,193-1 16,-246 18-15,52 0 0,54 0-1,-1 0 1,-123 0 0,70 0-1,-70 0-15,106 0 16,-35 0-1,-89 0-15,18 0 16,70 0 0,-70 0-16,282 35 31,-299-35-15,-1 18-16,53-18 15,318 18 16,-300-18-15,-18 0 0,-35 17-16,264 1 31,-176-18-15,-88 0-16,0 0 15,335 0 16,-335-18-15,123 1 0,-123 17-16,353 0 31,-300 17-15,70 1-1,265-18 16,-264 18-15,-124-18-16,-1 0 16,301 35 15,-212-17-15,-52-18-1,352 0 16,-406 0-15,71 0 0,-71 0-16,141 17 31</inkml:trace>
  <inkml:trace contextRef="#ctx0" brushRef="#br0" timeOffset="81109.7">23618 11624 0,'-17'-18'15,"34"18"17,195 0-1,159 18 0,105 17 0,-300-35-15,-70 0 0,353 0 15,-124 18 0,-282-18-31,211 53 31,-70-18-15,-106-17 0,336 70 15,-230-88-15,-18-18-1,106 18 16,-17 36 1,35-36-1,17 17 0,-264-17-31,230 18 31,87 35 1,-17-36-1,0 19 0,17-36 0,89 0 1,-89 0-1,89 0 0,-177-53 0,53 18 1,-176 17-17,123 18 17,-229 0-32,17-18 15,160-35 16,-89-70 1,-88 35-17,-36-177 17,-34 18-1,-89 71 0,88 140-31,-88-87 31,89-89 1,52 106-1,-17 36 0,-18 52-31,17-140 31,-52-19 1,0 54-1,17 70-16,0 53 17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22T12:16:34.2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10213 14076 0,'0'17'16,"0"1"0,0 17-16,0 18 15,0 106 1,0-88-16,0 52 15,0 177 1,0-194 0,-18 35-1,18-106-15</inkml:trace>
  <inkml:trace contextRef="#ctx0" brushRef="#br0" timeOffset="3126.16">9737 14252 0,'-18'0'32</inkml:trace>
  <inkml:trace contextRef="#ctx0" brushRef="#br0" timeOffset="4278.5">10089 14146 0,'0'18'0,"0"17"31,-17 71 1,-1-35-1,71-142 0,123-70 0,-87 176 1,-72 106-1,-34-52 0,34-54 0,1-35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22T12:17:01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5539 3034 0,'0'18'47,"17"-18"125,1 0-141,17 0-15,18-18 15,-35 18-15,-1 0 15,19 0 0,-1 0 0,-17 35 1,-1-35-1,18 0 0,18-17 0,0 17 1,-35 0-32,35-36 31,0 1 0,-36 35 0,19 0-15,-19 0 31,1 0-31,17 0 15,-17 0 16</inkml:trace>
  <inkml:trace contextRef="#ctx0" brushRef="#br0" timeOffset="14791.5">13705 3104 0,'0'18'78,"36"-18"0,-19 0-62,1 0-16,17 0 16,71 0-1,-35 0 1,-18 0-1,-1 0 1,-34 0-16,106-18 31,-107 18-15,1 0-16,123-17 31,-106 17-15,-17 0-16,0 0 15,-1 17-15,89 19 32,-53-36-17,0 0 1,-18 0-16,0 0 16,36-18-1,-53 18-15,17 0 16,0-18-1,53 18 17,-88 18-32,36-18 15,-19 0 1,142-18 15,-124 18-15,18 0-1,71 0 17,-89 0-17,-17 0-15,17 0 16,71 18 15,-89-18-15,19 18-1,-19-18-15,142 17 32,-106-17-17,35 0 1,36-17 15,-107 17 0,1 0-15,88 17 15,-71-17-15,-17 0-16,52-17 31</inkml:trace>
  <inkml:trace contextRef="#ctx0" brushRef="#br0" timeOffset="24263.49">2328 5380 0,'0'-18'0,"-17"18"32,17 53 30,0-18-46,0 18-1,0 194 17,0-211-32,-18 228 31,18-229-31,0 1 16,-35 175 15,35-193-31,0 0 15,0 17 17,17-35-1,72-35 0,69-1 0,-122 36-31,122-17 32,-122 17-32,17 0 15,-1 0 1,-16 0-16,17 0 16,88 17 15,-124-17-31,19 0 15,34 0 1,-52 0-16,123 0 31,-88 36-15,-35-36-16,52 17 31,36-17 0,0 0 1,-18-17-1,-70 17-15,35-53 15,-18-18 0,-18 36-15,-17 17-16,0 1 0,18-72 31,-18 72-15,0-142 15,0 53 0,0 18-15,18-18 15,-1 36-15,-17-54 15,0 36 0,0 70-31,0-17 31,-17 17-15,-71 18 15,-36 0 0,89 0-31,-195 36 32,-52 17-1,35-36 0,89-17 0,122 0-15,-105-17 15,124 17-31,-72-36 32,19 36-17,17-17 16,-18 17 1,36 0-1,35 17 31,0 19-30,0-19-32,0 1 47,0 17-32</inkml:trace>
  <inkml:trace contextRef="#ctx0" brushRef="#br0" timeOffset="35159.55">4992 4974 0,'-35'0'16,"17"0"47,0-17-48,1 17-15,-1 0 16,-70-71-1,-18 18 17,71 35-17,-1 1-15,1-1 16,-18 0 0,-194 18 15,212 0-16,0 0-15,-54 0 16,-175 0 15,229 18-15,-212 0 15,194-1-15,0 1-1,35-18-15,-35 35 16,-211 89 15,246-124-15,-70 17 0,70 1-16,-88 0 15,71-18 1,0 17-1,17 1 1,18 0-16,-53 52 31,53-52-15,-17-36 78,17-35-63,0 0 0,0 71 0,0 0-15,70 70 15,-52-53-15,-18-17 15,0-1 0,-53-17 1,-18 0-1,89-17 31,35-71-30,-53 70-32,18 18 0,-18-18 31,-36 54 0,19-1-15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07T11:40:07.17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2064 9913 0,'-18'0'0,"0"0"16,18 18 47</inkml:trace>
  <inkml:trace contextRef="#ctx0" brushRef="#br0" timeOffset="249.64">2028 9931 0,'36'0'0,"52"0"16,-70 0-1,17 0-15,18 0 16,17 0-1,-17 0 1,-35 0 0,-18-18 15,-18 18 16,1 0-16,17-18-15,0 1-1</inkml:trace>
  <inkml:trace contextRef="#ctx0" brushRef="#br0" timeOffset="801.5">2646 9913 0,'0'-18'0,"0"1"16,0-19 0,0 89 77,0-17-77,17 87 0,36-70-1,36-35 1,-1-18-1,-53-18-15,159-194 32,-194 142-17,-18-18 1,-229 17 15,212 89-31,0-1 16,-53 89-1,35 194 17,106-247-17,-36-35 1</inkml:trace>
  <inkml:trace contextRef="#ctx0" brushRef="#br0" timeOffset="1262.67">3193 9825 0,'0'0'0,"-36"-18"31,19 18 0,-19 53 0,36-35-31,0-1 16,36 195 15,-19-177-31,160 18 31,-36-123-15,18-177 15,-265-18 1,-141 230-1,123 141-16,36 194 17,123-106-17</inkml:trace>
  <inkml:trace contextRef="#ctx0" brushRef="#br0" timeOffset="3257.48">30392 9842 0,'0'-35'31,"17"0"0,-17 141 16,18 158-16,0-123 1</inkml:trace>
  <inkml:trace contextRef="#ctx0" brushRef="#br0" timeOffset="3499.69">30162 10125 0,'-52'-36'31,"104"72"-31,1-142 31,-17 106-31,17-18 16,17 1-1,-35-1-15,159-17 32,-176 35-17</inkml:trace>
  <inkml:trace contextRef="#ctx0" brushRef="#br0" timeOffset="3971.87">30921 9772 0,'-53'-18'31,"18"54"-16,17 105 17,71 0-1,-35-124-31,123-52 31,0-177 0,-141 177-31,-35-124 32,-36 142-17,1 34 1,-72 142 15,142-106-15,18-18-1,0-17-15,-18 0 16</inkml:trace>
  <inkml:trace contextRef="#ctx0" brushRef="#br0" timeOffset="4382.26">31221 9754 0,'0'-88'32,"-18"106"15,18 123-16,53 0 0,123-176 0,-70-124 1,-106-35-1,-70 176-16,-124 177 17,158-53-17</inkml:trace>
  <inkml:trace contextRef="#ctx0" brushRef="#br0" timeOffset="8287.48">16951 10460 0,'0'-18'0,"-18"18"31,18 18 16,0 88-31,0-18-1,0 35 1,0 54 0,0-142-1,0-17 1,0-36-1,0-194 17,0 124-17,0 53-15,0 17 16,0-70 15,0 159 0,0-1 1,-17-70-17</inkml:trace>
  <inkml:trace contextRef="#ctx0" brushRef="#br0" timeOffset="12200.8">9402 13617 0,'-18'0'32,"36"0"14,34 0-14,37 18-1,69-18 0,19-18 0,-124 18-15,-36-17-16,36 17 31,-70 0 16,-36 35-31,53-18-16,-89 36 31,54 0-15,-106 88 15,-18 18 0,54-53-15,-54 35 15,141-141-15,36-18 15,52-17 0,-34 18-15</inkml:trace>
  <inkml:trace contextRef="#ctx0" brushRef="#br0" timeOffset="13150.26">10160 13688 0,'0'-18'32,"-35"89"61,-36-1-77,-35 36 31,-17 35-32,105-106 1,-105 71 0,17-35 15,88-36 0,36-35 32,0 0-48,52 0 17,-52 0-17,123-18 1,53 1 15,-159 17-15,0 0-16,18-18 15,18 18 1,-36-17 0,-70 17 30,17 0-30,1 0 0</inkml:trace>
  <inkml:trace contextRef="#ctx0" brushRef="#br0" timeOffset="13731.62">10724 13652 0,'-17'18'16,"17"0"46,35-18-30,89 0-1,-36 17-16,-18-17 1,1 0 15,-89 0 32</inkml:trace>
  <inkml:trace contextRef="#ctx0" brushRef="#br0" timeOffset="15272.96">23901 13635 0,'-36'0'32,"54"0"30,88 0-46,-88 0-1,176 0 1,-159 0 0,35 0 15,-123 70 0,-35 19 0,35-19-15,18-52-16,-159 141 31,88-71-15,-53 70 15,159-122-15,124-36 15,88-53 0,-36 53 0,-158 0 1,-18-18-1</inkml:trace>
  <inkml:trace contextRef="#ctx0" brushRef="#br0" timeOffset="16221.19">24412 13688 0,'0'17'47,"0"1"-32,-17 0-15,-1-1 16,0 1-16,-17 17 15,-124 124 1,53-18 15,89-141-15,-1 35 0,36-17 15,52-18 0,-52 0-15,0 0-16,52-18 15,-52 18 1,52-17 0,-52 17 15</inkml:trace>
  <inkml:trace contextRef="#ctx0" brushRef="#br0" timeOffset="16617.14">24871 13547 0,'-18'0'16,"1"53"15,17-18-15,0 71 0,0-53-1,0 0 1,0-36-1</inkml:trace>
  <inkml:trace contextRef="#ctx0" brushRef="#br0" timeOffset="16784.14">24747 13670 0,'0'0'0,"53"-35"31,18 0-15,-36 35-16,36-18 16,17 0-1,-35 18 1,-36 0-16</inkml:trace>
  <inkml:trace contextRef="#ctx0" brushRef="#br0" timeOffset="53507.28">18239 9966 0,'0'18'47,"0"-1"0,0 1 0,17-18 31,-17-18 219,0 1-282,0-19 17,18 19-17,-18-1-15,0-17 32,35-18-1,-35 35-16,18 1 1,35-1 15,-36 18-15,36-35 15,-17-1-15,-19 19-1,18-1 1,18 18 15,-35 0-15,17-18 0,89 1 15,-107 17-16,19 0 1,52 0 15,-53 0-15,18 0 0,35 0 15,-70 0-16,0 0 1,87 0 15,-87 0-15,35 0 0,88 0 15,-35-18 0,17 18 0,-105 0-31,0 0 0,52 0 32,1 18-1,-71-1-16,53-17 1,35 0 0,-35 0-1,-36 0-15,19 0 16,-1 0 0,-17 0-16,35 0 15,-18 0 1,18 0-1,-36 0-15,19 0 16,87 18 15,-123 0-31,18-18 16,17 17 0,-17-17-16,52 18 31,-35-18-16,-17 0 1,176 0 15,-159 0-15,36 0 0,52 0 15,-87 0-16,34 0 1,142-53 15,-177 53-15,18 0 0,53 18 15,-53-18-16,-35 0-15,17 0 16,176-18 15,-175 18-15,17 0 0,-36 0-16,89 0 15,-71 0 1,36 0-1,-18 0 1,53 0 0,-71 18-1,-17-18-15,17 0 16,18 17 0,53 1-1,-36-18 1,-17 0-1,18 0 1,-54 0-16,72 0 16,-37 0-1,1 18 1,18-18 0,70 0-1,-88 0 1,18 0-1,17 0 1,18 0 0,-89-18-16,1 18 15,70-53 1,-70 35 0,52-34-1,-52-1 16,-36 35-15,1 0 0,17-17-1,-18 35 1,-17 0 15,35 18-15,-18-1-1,18 19 1,0 17 0,0-36-1,35 1 17,-17-1-17,17 1 1,0-18-1,1 0 1,34 0 0,-52 0-16,88-35 31,-89 35-15,89-18-1,-88 18 1,0 0-16,17 0 15,0 0 1,0 0-16,54 0 16,-54 0-1,18 0 1,0 0 0,-36 0-16,72 0 15,-54 0 1,0 0-1,0 0 1,-17 0-16,35 0 16,-18 0-1,18 0 1,-18 0 0,54 0-1,-54 0 1,-18 0-16,1 0 15,35-17 1,35-1 0,-52 18-1,-19 0-15,36 0 16,0-18 0,-18 18-16,71 0 15,-88 0 1,-1 0-16,36 0 15,124 0 17,-142 0-17,18 0 1,17 0 0,54 18-1,-106-18-15,17 0 16,18 0-1,0 18 1,35-18 0,-53 0-1,-17 0-15,17 0 16,36 0 0,87 0-1,-105 17 1,0-17-1,18 0 1,87 0 0,-122 0-1,34 0 1,19 0 0,-72 0-16,124 18 15,-123-18 1,88 0-1,0 35 17,-89-35-17,71 0 1,-17 18 15,-53-18-15,87 17-1,-52-17 1,0 0 0,18 0-1,-18 0 1,0 0 0,17 0-1,18 18 32,18 0-16,-35-1 1,-1 1-1,-17 0 0,-35 17 0,-18-18-31,18 19 32,-1 17-1,-34 0 0,-19 17 0,36 1 1,0-36-1,0-53 16,0 1-32</inkml:trace>
  <inkml:trace contextRef="#ctx0" brushRef="#br0" timeOffset="56201.78">24642 8678 0,'0'-17'15,"17"17"17,1 0-17,-18 70 16,0-34-15,0-19-16,-35 160 16,-1-107-1,19 1 1,17-54-16,-18 36 16,18 0-1</inkml:trace>
  <inkml:trace contextRef="#ctx0" brushRef="#br0" timeOffset="56531.18">24888 8767 0,'36'-18'15,"-36"71"17,-18 17-17,-17 36 1,17-35-1,1-18-15,-1 17 16,-35 71 0</inkml:trace>
  <inkml:trace contextRef="#ctx0" brushRef="#br0" timeOffset="56849.77">24924 8837 0,'0'-18'15,"17"18"17,36 36-17,35-1 1,1 0 0,69 18 15</inkml:trace>
  <inkml:trace contextRef="#ctx0" brushRef="#br0" timeOffset="57175.25">25365 8520 0,'0'35'31,"0"0"-16,0-17-15,0 52 16,17 318 15,-17-352-15,0 69 0,0-87-16,0 70 15</inkml:trace>
  <inkml:trace contextRef="#ctx0" brushRef="#br0" timeOffset="62768.42">18203 10672 0,'-17'0'0,"-1"17"32,18-34 14</inkml:trace>
  <inkml:trace contextRef="#ctx0" brushRef="#br0" timeOffset="67340.78">2311 10037 0,'-18'0'0,"36"0"0,-36-18 31,18 0-15</inkml:trace>
  <inkml:trace contextRef="#ctx0" brushRef="#br0" timeOffset="67493.2">2328 9984 0,'0'-36'16</inkml:trace>
  <inkml:trace contextRef="#ctx0" brushRef="#br1" timeOffset="145925.31">18327 10530 0,'0'18'31,"0"-36"78,0 1-93,0-19 0,70-87 15,-34 105-15,-1 18-1,-35-17-15,53 17 31,-36-18 1,36 18-1,-35 0 0,17 0 0,1 18 1,34 52-1,-52-52-15,17-18-1,-17 0-15,52 0 31,-52-18-15,0-17 0,-1 0 15,1 17-15,-18 36 62,35 17-47,0-17-15,-17-18-1,53 0 16,-36 0-15,-18 0-16,36 17 31,18 1 1,-53-18-32,34 35 31,-34 18 0,-18-35-31,0-1 16,0 19 15</inkml:trace>
  <inkml:trace contextRef="#ctx0" brushRef="#br1" timeOffset="146940.64">19614 10601 0,'-17'0'32,"17"-35"-1,17-1 0,1 19-31,-18-1 16,106-105 15,-71 105-31,-17 0 16,35 1-1,-53-1 16,53 53 1,0 36-1,17-71 0,-52 0-31,70-35 31,-70 17 1,-18 0-32,17 1 31,-17-1 0,0 36 0,18 17 1,52 0-1,1-35 0,-53 0-31,52 0 31,18 36 1,-70-19-32,17 54 31,-17-18 0</inkml:trace>
  <inkml:trace contextRef="#ctx0" brushRef="#br1" timeOffset="148129.34">20902 10442 0,'-18'0'63,"18"-35"-1,89-53-30,-72 70-17,71-35 16,-35 53 1,36 35-1,-54-35-31,0 0 16,18 0-1,71-52 16,-107 34-15,-17 0 0,0 36 62,35 52-47,-17-70-31,17 18 16,177-18 15,-159 0-15,0 0-1,53 88 16,-71-35-15,-17-18 0,17 71-1</inkml:trace>
  <inkml:trace contextRef="#ctx0" brushRef="#br1" timeOffset="157549.87">5539 10477 0,'17'0'31</inkml:trace>
  <inkml:trace contextRef="#ctx0" brushRef="#br1" timeOffset="158156.63">5980 9790 0,'0'-18'32,"0"-17"-1,0 70 47,0 18-62,0 70-1,0 142 1,0-230-1,70 71 1,-52-106 0,88-123-1,-89 70-15,19-194 32,-54 141-17,-17-35 1,-18 88-1,35 35-15,-35 1 16,0 69 0,18 160-1,35-177 1,0 1-16</inkml:trace>
  <inkml:trace contextRef="#ctx0" brushRef="#br1" timeOffset="158378.31">6068 9948 0,'17'53'31,"19"0"-15,-1 0-1,18 18 1,-18-36 0,-17-35-16</inkml:trace>
  <inkml:trace contextRef="#ctx0" brushRef="#br1" timeOffset="159065.13">7126 9807 0,'0'-35'16,"0"88"15,0 53-15,18-71-1,17 106 1,-17-88-16,17 18 16,106-1-1,-123-70-15,17-18 16,18-52 0,0-36-1,-71-106 1,1 124-1,-54-18 1,18 53 0,-70 106-1,105-17 1,0 69 0,18-69-16,0-1 15,0-17-15</inkml:trace>
  <inkml:trace contextRef="#ctx0" brushRef="#br1" timeOffset="159252.44">7355 9842 0,'0'0'0,"18"53"15,53 71 1,-54-89-1,1 0-15,0 1 16,17 34 0,-18-34-1</inkml:trace>
  <inkml:trace contextRef="#ctx0" brushRef="#br1" timeOffset="159882.53">8555 9790 0,'-18'123'16,"18"-88"0,0 71-1,88 212 1,-70-283-1,106 18 1,-89-71 0,35-193-1,-70 175-15,0-17 16,-17-88 0,-1 106-16,-17-36 15,-124-52 1,124 123-1,-18 70 1,53 54 0,17 35-1</inkml:trace>
  <inkml:trace contextRef="#ctx0" brushRef="#br1" timeOffset="160067.91">8767 10089 0,'17'36'0,"-34"-72"0,122 213 31,-69-142-31,-19 0 16,54 36-1,-54-53-15,1-1 16</inkml:trace>
  <inkml:trace contextRef="#ctx0" brushRef="#br1" timeOffset="160628.01">9737 9878 0,'0'53'47,"35"211"-15,-17-228-17,211 52 16,-176-159-15,0-88 0,-53 1-1,-124-107 17,107 247-32,-19 18 0,19 0 15,-124 230 16,123-177-31,18 17 16,18-17 0,-18-35-16</inkml:trace>
  <inkml:trace contextRef="#ctx0" brushRef="#br1" timeOffset="160787.04">9931 9931 0,'70'88'31,"-34"-18"-15,69 160 15,-87-195-15</inkml:trace>
  <inkml:trace contextRef="#ctx0" brushRef="#br1" timeOffset="161366.07">11060 9807 0,'0'53'32,"0"-18"-32,0 159 31,105 53 0,72-247 0,-36-194 1,-123 141-32,-18 18 0,-18-212 31,0 194-31,-140-53 31,69 195-15,72-54-16,-36 194 31,53-193-31,0 69 16</inkml:trace>
  <inkml:trace contextRef="#ctx0" brushRef="#br1" timeOffset="161565.31">11324 10019 0,'53'123'31,"18"71"1,-54-176-32,1 17 15</inkml:trace>
  <inkml:trace contextRef="#ctx0" brushRef="#br1" timeOffset="162079.54">12312 9790 0,'0'17'0,"0"-34"0,-35 211 31,35-106-15,70 176 15,-52-246-31,158-71 31,-105-53-15,-36-141 15,-176 53 0,123 177-31,-140 122 32,122 1-17,36 18 1,18-71-16</inkml:trace>
  <inkml:trace contextRef="#ctx0" brushRef="#br1" timeOffset="162255.81">12488 10019 0,'0'0'0,"36"88"31,-19-70-31,19 52 16,16 18 0,1 1-1</inkml:trace>
  <inkml:trace contextRef="#ctx0" brushRef="#br1" timeOffset="162817.91">13388 9895 0,'0'89'16,"0"-36"-1,0-18-15,35 53 16,0 35 0,-17-70-16,70 36 15,18-107 1,-35-17 0,-1-54-1,-17-193 16,-88 212-15,-18-36 0,-194 35 15,212 89-31,17 17 16,0-17-16,1 52 15,17 89 1</inkml:trace>
  <inkml:trace contextRef="#ctx0" brushRef="#br1" timeOffset="163016.91">13635 9966 0,'0'0'0,"0"18"16,88 123 15,-70-124-15,-1 19-16,72 105 15</inkml:trace>
  <inkml:trace contextRef="#ctx0" brushRef="#br1" timeOffset="163607.24">14993 9807 0,'0'35'16,"-35"177"15,35-124-15,35 36 0,36-54-1,34-105 1,-69-18-1,-19 18-15,1-53 16,-18-36 0,-53-70-1,18 124 1,17 52-16,-35 0 16,-17 18-1,34 36-15,-52 140 16,88-123-1,0-18-15,18 36 16</inkml:trace>
  <inkml:trace contextRef="#ctx0" brushRef="#br1" timeOffset="163783.47">15117 10001 0,'0'36'15,"0"-19"1,0 18-16,35 18 16,35 106-1,-70-141-15,18 17 16,35 0 0</inkml:trace>
  <inkml:trace contextRef="#ctx0" brushRef="#br1" timeOffset="164316.29">15998 9860 0,'0'18'31,"-17"35"-16,-1 0 1,18 52 0,0-52-16,141 177 31,-53-213-15,18-70-1,0-229 16,-123 212-15,-54-36 0,-176-18 15,176 177-15,71-18-16,-17 1 15,34 123 1</inkml:trace>
  <inkml:trace contextRef="#ctx0" brushRef="#br1" timeOffset="164559.04">16192 9984 0,'0'17'31,"0"19"-15,142 263 15,-107-263-31,53 175 31</inkml:trace>
  <inkml:trace contextRef="#ctx0" brushRef="#br1" timeOffset="170044.26">18838 10583 0,'0'18'94,"0"123"-63,0 0-15,18-229 46,0-35-15,-18 105-47,0-17 31,0 70 0,-18 106-15,18-123 0,0 17-1,0-88 32,0 35-47,0-17 16,0 123 31,-18-70-32</inkml:trace>
  <inkml:trace contextRef="#ctx0" brushRef="#br1" timeOffset="170753.19">18662 9913 0,'0'18'16,"0"-36"46,0 0-46,18-70-1,-18 71 1,17 17 0,-17 176 15,0-158-16,0 70 17</inkml:trace>
  <inkml:trace contextRef="#ctx0" brushRef="#br1" timeOffset="170967.67">18785 10001 0,'0'71'31,"0"-1"-15,-17-52-16,-1 70 31</inkml:trace>
  <inkml:trace contextRef="#ctx0" brushRef="#br1" timeOffset="171328.98">18979 9860 0,'-17'0'31,"-18"18"-15,35-1 15,0 1-16,52 35 1,-16-18 0,-1 18-1,-70-18 17,17-17-17,-52 17 1,34-35-16</inkml:trace>
  <inkml:trace contextRef="#ctx0" brushRef="#br1" timeOffset="172642.2">20020 10442 0,'-18'0'31,"18"18"-15,0-1 15,0 36-16,0-35-15,0 0 0,0 17 16,0 36 0,0-19-1</inkml:trace>
  <inkml:trace contextRef="#ctx0" brushRef="#br1" timeOffset="173246.73">19844 9913 0,'0'0'0,"0"-18"32,0 1-17,35-19 1,-17 36-1,-1 0 17,-17 36-17,0-19 1,-17 19 0,17-19-1,17 54 1,1-53-1,0-18 1,-1 0 0</inkml:trace>
  <inkml:trace contextRef="#ctx0" brushRef="#br1" timeOffset="173439.81">20055 9966 0,'-17'18'15,"17"-1"1,0 1 0,0 17-1,0 0-15,-18 71 16,18-70 0,0-19-16,0 1 15</inkml:trace>
  <inkml:trace contextRef="#ctx0" brushRef="#br1" timeOffset="173788.44">20320 9860 0,'-18'0'15,"1"0"17,-1 18-17,18 17 17,0-17-17,35 35 1,1-36-1,-36 1-15,17 17 16,-17 0 0,0-17-16,0 35 15,-17-53-15,-1 18 16,-53 17 0</inkml:trace>
  <inkml:trace contextRef="#ctx0" brushRef="#br1" timeOffset="176733.12">15646 10460 0,'0'-18'16</inkml:trace>
  <inkml:trace contextRef="#ctx0" brushRef="#br1" timeOffset="177233.87">15628 10336 0,'0'-17'0,"0"34"32,18 195-1,-18-177-31,0 18 16,0 53-1,17 53 16,1-194 1,-18-54-17,0 72 1,0-19-16,0-52 16,0-18-1,0-52 16,-18 158-15,18 17 0,0 142-1,0-124-15,0 248 32,0-266-17,0 1 1,0-71-1,0-18 1,0 18 0</inkml:trace>
  <inkml:trace contextRef="#ctx0" brushRef="#br1" timeOffset="178107.31">17022 10460 0,'0'-35'15,"0"17"1,17 18-16,-17-35 16,0 123 30,0 0-30,0-35-16,-17 53 16,-1 158 15,36-317 0,-1-105-15,-17 52-1,18-35 1,-18 35 0,0 53-1,-18 53 1,18 53 0,0 70-1,0 124 16,0-317 1,0 52-17,0-17-15,0-106 16,0 70 0,0 54-1,-17 405 16,34-265-15,1 18 0</inkml:trace>
  <inkml:trace contextRef="#ctx0" brushRef="#br1" timeOffset="179079.7">15540 11183 0,'0'18'16,"-18"-1"0,1-17 15</inkml:trace>
  <inkml:trace contextRef="#ctx0" brushRef="#br1" timeOffset="180815.53">15893 10848 0,'0'18'47,"-18"-18"0,0 17-32,1-17 48,-19 0 31,19 0-79,17 18 126,0 35-110,53 0 0,-36-36-15,19-17 15,-19 0 0,19 0 1,-1 0-1,0 0 0,-17-17 0,-1-1-31,1 0 32,53 18-1,-54 0-31,71 0 31,1 0 0,-19-17 1,-52 17-17,17 53 17,-35 0-1,0-18 0,-18-35 0,18-18 1,36-52-1,34 52 0,-34 18-15,-19 0-16,177 53 31,-17-88 0,-142-1-15</inkml:trace>
  <inkml:trace contextRef="#ctx0" brushRef="#br1" timeOffset="181870.49">16263 11077 0,'-18'0'32,"1"124"-1,17-89-31,17 106 31,-17-123-15</inkml:trace>
  <inkml:trace contextRef="#ctx0" brushRef="#br1" timeOffset="182062.2">16175 11218 0,'0'0'32,"17"0"-1,1 0-31,123 0 16,-88 0 15</inkml:trace>
  <inkml:trace contextRef="#ctx0" brushRef="#br1" timeOffset="182359.81">16492 11183 0,'-35'0'16,"0"18"15,52 105 0,19-70-15,17-71 15,-36-105 1,-105 88-1,70 35-31,-34 53 31,52 0-15</inkml:trace>
  <inkml:trace contextRef="#ctx0" brushRef="#br1" timeOffset="182708.11">16545 11201 0,'0'17'31,"18"160"0,-18-142-31,35 18 16,-17-35-16,105-54 15,-105 1 1,0-141 15,-89 87-15,53 89 0,-52 71-1,52-36 1,1 1-16,17 105 15</inkml:trace>
  <inkml:trace contextRef="#ctx0" brushRef="#br1" timeOffset="185218.76">18256 10530 0,'18'36'16,"0"-36"30</inkml:trace>
  <inkml:trace contextRef="#ctx0" brushRef="#br1" timeOffset="185664.48">19526 10619 0,'0'-18'16,"0"0"0</inkml:trace>
  <inkml:trace contextRef="#ctx0" brushRef="#br1" timeOffset="186206.06">18433 10848 0,'0'35'32,"0"-17"-17,35 141 17,-35-142-32,0 1 15</inkml:trace>
  <inkml:trace contextRef="#ctx0" brushRef="#br1" timeOffset="186656.67">18397 11060 0,'0'0'0,"36"0"47,17-18-32,-18 18 1,35-18 0,36-17 15,-106 17-15,0 36 30,0 35-30,0-35-16,18 17 16,35-18-1,70-69 17,-123-54-1,-88 53 0,17 70-15,1 54 15,70-36-31</inkml:trace>
  <inkml:trace contextRef="#ctx0" brushRef="#br1" timeOffset="186989.16">18874 10901 0,'0'53'31,"35"105"0,53-140 1,-70-36-32,-1 1 15,19-177 17,-72 159-17,19 35 1,-54 123 15,71-105-31,-17 35 16</inkml:trace>
  <inkml:trace contextRef="#ctx0" brushRef="#br1" timeOffset="-202749.35">15610 10530 0</inkml:trace>
  <inkml:trace contextRef="#ctx0" brushRef="#br1" timeOffset="-202653.56">15610 10495 0,'-17'-18'31</inkml:trace>
  <inkml:trace contextRef="#ctx0" brushRef="#br1" timeOffset="-200196.3">15610 10495 0,'0'-18'47,"0"1"-16,0 34 63,0 1-78,0 0-16,0 123 15,0-123 1,0 105 0,0-70 15,0-71 0,0-88 0,0 71-15,0 18-16,0-160 16,0 142-1,0 0 1,0 52-1,0 36 1,0 53 0,0 0-1,0 17 1,0-105 15,0-36-15,0-70-1,0 53 1,0-36 0,0 18-1,0-35 1,0 70 0,0 1-1,0 105 16,0-35-15,0-35-16,0 35 16,0-18-16,0 0 15,18-70 32,-18 0-31,0-124-1,18 88 1,-18 18 0,0 36-1,0 122 1,0-34 0,0 35-1,0-18 1,0-35-1,0-71 17,0 1-17,0-107 1,0 54 0,0 52-1,0 53 16,0 18-15,0 18 0,0-18-1,0-18 1,0-70 15,0-1-15,0-52-1,0 71 1,0-1-16,0 36 31,-18 17-15,18-17 15</inkml:trace>
  <inkml:trace contextRef="#ctx0" brushRef="#br1" timeOffset="-191416.17">15610 12876 0,'0'18'78,"-17"17"-62,-1 18 0,-17 18-1,35-36-15,-18 36 16,-17 264-1,35-265 1,53 177 0,-36-229-1,107 52 1,-71-52 0,0-18-1,-18 0 1,-17-18-1,-18-17 1,0 18-16,0-19 16,0-17-1,0 36 1,0 105 15,0-18-15,0 19-1,0-19 1,-18-52 0,-17-71 15,35 18-15,0-36-1,0 1 1,53 17-1,-36 53 1,36 0 0,-17 17-1,-1 19 1,18-1 0,-53 35 15,-71-17 16,54-53-47,-72 36 15</inkml:trace>
  <inkml:trace contextRef="#ctx0" brushRef="#br1" timeOffset="-189449.9">16775 13547 0,'-18'0'31,"36"0"-31,-54 0 32,54 0 14,0-18-30,70-17 15,53-1 1,-123 36-32,17-17 15,-35 34 16,0 1-15,-35 88 15,-54 17-15,-87 71 15,52-52 0,124-125 1,159-34-1,-124-1-31,142-53 31,-159 54-31,34 17 31,-69 17 16,-18 19-31,-1-1 0</inkml:trace>
  <inkml:trace contextRef="#ctx0" brushRef="#br1" timeOffset="-188967.61">17286 13353 0,'18'-18'15,"-89"89"48,-70 123-32,123-159-31,-52 106 31,70-88 1,0-35-32,53-18 31,123-53 0,-158 53-31,70 0 31,-70 0 1</inkml:trace>
  <inkml:trace contextRef="#ctx0" brushRef="#br1" timeOffset="-188540.06">16492 14217 0,'-17'0'0,"34"0"0,-17 0 15,230 0 17,-160 0-17,477-71 1,-124 54 15,-387 17-15,34 0-1</inkml:trace>
  <inkml:trace contextRef="#ctx0" brushRef="#br1" timeOffset="-188158.84">16951 14640 0,'0'0'0,"-18"0"16,142-194 30,-107 159-46,36-36 16,-88 442 15,17 35 1,18-371-17,0 0-15,0 0 16,0-52-1</inkml:trace>
  <inkml:trace contextRef="#ctx0" brushRef="#br1" timeOffset="-185227.88">15487 11465 0,'-53'-35'32,"18"35"-17,-1 0 1,-52 18 15,53-1-15,17 19-1,-70 69 17,71-52-17,-1-17 1,0 87 15,18-105-31,0 105 31,18 1 1,0-107-32,52 89 31,1-53-16,-54-53-15,107 53 32,-54-18-17,-52-35-15,123 18 32,-35-1-1,-18-34-16,36-36 17,-54 0-17,54-53 17,-54-53-1,-70 142-31,0-107 31,-70-17 0,-124-106 1,-89 71-1,107 246-16,-124 371 17,212-247-17,53-105-15,-1 87 16</inkml:trace>
  <inkml:trace contextRef="#ctx0" brushRef="#br1" timeOffset="-184088.08">18133 14076 0,'17'0'47,"125"-35"-16,-19-1 0</inkml:trace>
  <inkml:trace contextRef="#ctx0" brushRef="#br1" timeOffset="-183936.22">18256 14111 0,'-17'18'31,"34"-36"-31,19 53 32,-19-35-32,1 0 0,35-17 15,-36 17-15</inkml:trace>
  <inkml:trace contextRef="#ctx0" brushRef="#br1" timeOffset="-183637.55">19032 13917 0,'18'0'47,"88"-35"-16,-71 17-31</inkml:trace>
  <inkml:trace contextRef="#ctx0" brushRef="#br1" timeOffset="-183380.23">19456 13917 0,'17'-159'32,"-17"53"-1,0 177 0,0 176 0,0-194-31,0 35 16,0-35 0</inkml:trace>
  <inkml:trace contextRef="#ctx0" brushRef="#br1" timeOffset="-183137.59">19315 14252 0,'-18'18'16,"36"-36"-16,-54 36 31,230-18 1,212 35-1,-300 0-16</inkml:trace>
  <inkml:trace contextRef="#ctx0" brushRef="#br1" timeOffset="-182849.15">19597 14764 0,'-35'35'16,"35"-53"15,70-105-15,18-1 15,-105 371 0,-36 212 0,35-194-15</inkml:trace>
  <inkml:trace contextRef="#ctx0" brushRef="#br1" timeOffset="-179915.94">18838 13353 0,'0'17'32,"0"19"-17,0-19-15,-17 212 32,17-158-17,0 70 1,0 371 15,0-318-15,0-124-16,0-17 15,0 18-15,0 282 32,0-248-17,0-52-15,0-17 16,0 122 15,0-140-15,0-36-1,106 1 17,-89 17-32,36 0 15,35 0 1,212 53 15,-212-36-15,53 18-1,212 36 17,-265-71-17,18 0 1,141-88 15,-229 53-15,-18 17-16,0-17 15,-18-124 1,-17 71 0,17-53-1,18 88-15,-17-36 16,-1-140-1,18 176-15,0 18 16,0-212 0,0 212-1,0-318 17,0 335-17,0-35 1,0 36-16,-18 17 0,-17-53 15,17 35-15,1-17 16,-18-18 0,-18 0-1,-36 0 1,72 53-16,-1-17 16,0 17-16,-17-18 15,-35 18 1,-54-53-1,89 53-15,-36-18 16,-17-17 0,-18 17-1,-52 1 1,69-1 0,-16 1-1,34-19 1,-17 19-1,0-19 1,70 36 0,-17 0-1,-18 18 1,35 0 0,0-18-1,1 17 1,-1 19-1</inkml:trace>
  <inkml:trace contextRef="#ctx0" brushRef="#br1" timeOffset="-169039.33">11307 11377 0,'0'-18'16,"0"89"30,35 370-14,-35-353-17,35 318 1,-35-389 31,0-34-47</inkml:trace>
  <inkml:trace contextRef="#ctx0" brushRef="#br1" timeOffset="-168164.01">11324 11271 0,'0'0'0,"-17"-17"16,17-19-1,-18 36 1,0 0 15,36 0 32,17 0-48,53 0 1,53 0-1,195 36 1,-301-19 0,18-17-16,35 0 15,-53 0-15,142-35 16,-142 35 0,53-18-1,-70 18 1,-1 36-1,-17-19 1,0 1 0,0 0-16,0-1 15,-17 142 1,17-71 0,0 53-1,0-35 1,0 70-1,17-34 1,1-90 0,-18-16-1,-53 17 17,35-36-17,-52 19 1,-1-1-1,-70 18 1,106-53-16,0 0 16,-89-18-1,89 0-15,-71-17 16,-211 18 0,264 34-1,-141 71 1,70-52-1</inkml:trace>
  <inkml:trace contextRef="#ctx0" brushRef="#br1" timeOffset="-166148.18">4127 14905 0,'-35'17'16,"53"-34"46,141-1-30,-36 1-17,-70 17 1,53 0 15,-106 17-15,-18 1-1,-17 35 1,-141 70 15,105-70-15,-194 194 15,107-71 0,140-158-31,0 17 32,36-52 14,17-36-30</inkml:trace>
  <inkml:trace contextRef="#ctx0" brushRef="#br1" timeOffset="-165400.43">4745 14834 0,'-18'53'31,"-17"18"0,-124 105 0,124-141-31,-159 159 32,70-70-1,107-89 0,17 0 0,17-17 1,89-18-1,53 0 0,-106-18-15,-35 1-1,-18-1 1</inkml:trace>
  <inkml:trace contextRef="#ctx0" brushRef="#br1" timeOffset="-164935.74">3704 15857 0,'-17'0'16,"34"0"31,107-17-16,17 17-15,70 17-1,-140-17-15,317 0 32,-212 0-17,-105 0 1,-89-17 15</inkml:trace>
  <inkml:trace contextRef="#ctx0" brushRef="#br1" timeOffset="-164562.15">4251 16228 0,'0'0'31,"35"-106"0,-17 71-31,0-1 0,-1 1 16,-17 17-16,35-17 31,-35 300 0,0-18-15,0-212 0,-17 53-1,-18-17 17</inkml:trace>
  <inkml:trace contextRef="#ctx0" brushRef="#br1" timeOffset="-164109.53">5203 15610 0,'-17'0'16,"34"0"15,1 0-15,70 0-1,-70-17 1,17 17 0,-17 0-1</inkml:trace>
  <inkml:trace contextRef="#ctx0" brushRef="#br1" timeOffset="-163856.68">5274 15663 0,'0'0'16,"18"0"30,35 0-14,-1 0-1</inkml:trace>
  <inkml:trace contextRef="#ctx0" brushRef="#br1" timeOffset="-163026.4">6562 15205 0,'-36'17'16,"72"-17"62,17 0-63,17 0 1,18 0 0,-35 0-1,0 0 1,-70 0 31,-1 0-32</inkml:trace>
  <inkml:trace contextRef="#ctx0" brushRef="#br1" timeOffset="-162637.52">7020 15011 0,'0'35'16,"0"-17"0,0-1-16,0 19 15,0 34 1,0 1-1,0-1 1,53-52 15,-35-18-15,-1 0-16,107 35 16,-71-35-1,-18 0 1,0-18-1,-35 1 1,18-1-16</inkml:trace>
  <inkml:trace contextRef="#ctx0" brushRef="#br1" timeOffset="-162421.99">7391 15099 0,'0'-18'0,"-18"1"31,18 34-15,-18 195 0,18-159-1,-17 211 1,17-228 0,0 52-1</inkml:trace>
  <inkml:trace contextRef="#ctx0" brushRef="#br1" timeOffset="-162061.41">6914 15857 0,'-35'0'0,"18"0"15,34 0 17,18 0-17,18 0 1,53 0-1,-53 0-15,141 0 16,-141 0 0,35 0-1,-52 0-15,-1 0 16,-18 0 0,-52 0-1</inkml:trace>
  <inkml:trace contextRef="#ctx0" brushRef="#br1" timeOffset="-161707.83">7267 16298 0,'0'0'0,"0"18"15,35-71 17,-17 18-17,0-18 1,17 18 0,-35 52-1,0 71 1,0-35-16,0 36 15,0 122 1,0-158 0,0-18-1</inkml:trace>
  <inkml:trace contextRef="#ctx0" brushRef="#br1" timeOffset="-158298.24">7849 15646 0,'-17'-18'32,"-1"18"-1,53 0 47,89 0-47,-1 0 1,-70 0-17,-35-18 1</inkml:trace>
  <inkml:trace contextRef="#ctx0" brushRef="#br1" timeOffset="-157959.83">7902 15734 0,'-17'18'31,"52"-1"0,71-17 0,-36-17 1,-52 17-1,0 0-15</inkml:trace>
  <inkml:trace contextRef="#ctx0" brushRef="#br1" timeOffset="-154514.48">6244 14940 0,'-17'0'46,"-36"0"-14,-18 88-1,18 177 0,53-212-31,53 211 31,-18-211-15,18-17 15,-123-36 1,17 0-17,-71 105 16,124-69-31,-17 70 16,17 140 0,123 143 15,-35-231-15,89 19 15,-107-177 0,-70-18-31,-17 0 31,-1 89 1,18-53-32,106 193 31,158 19 0,-122-195-15,157-70 15,-105-107-15,-176 107-1,-18-35 1,0 17 15,0 88 0,88 36 1,-52-71-32,105-36 31,-18-140 0,-123 141-31,18-89 31,-18 106-31,0-17 32,-18 35 14</inkml:trace>
  <inkml:trace contextRef="#ctx0" brushRef="#br1" timeOffset="-153089.05">6491 14623 0,'-18'17'15,"54"-34"1,105-36 15,-88 35-15,0 18-16,53 0 15,176 106 1,-247-88 0,71 52 15,-106-52-31,0 35 16,-35-18 15,52-35 0,1 0-15,105-53 15,-87 53-31,-1 0 0,124 71 16,-89-19 15,-35 107 0,-105-88 0,35-36 1,35-17-1,53 52 0,-36-70-31,1 106 16,-36 0 15,-17-18 0,17-17 16,36-54-31,70 36 15,-70-35-15,52 52 15,-52-70-31,-18 18 0,0 17 15,0 71 17,0-88-32,-35 52 31,17-52 0,53 35 0,71 0 1,-35 70-17,-71-87 1,17 105 0,-17-106-1,-53 124 1,-70-53 15,88-106 0</inkml:trace>
  <inkml:trace contextRef="#ctx0" brushRef="#br1" timeOffset="-151859.52">9260 15399 0,'-35'0'31,"17"0"-15,54 0 62,140-18-47,-123 18-15,53 0 15,-124 0 16,-17 0-16</inkml:trace>
  <inkml:trace contextRef="#ctx0" brushRef="#br1" timeOffset="-151449.15">9807 15134 0,'0'53'32,"0"-18"-17,-17 54 1,-1-72-16,-17 160 31,35-142-15,17-35-1,124 35 17,-35-35-1,-70 0-15,-19 0-16</inkml:trace>
  <inkml:trace contextRef="#ctx0" brushRef="#br1" timeOffset="-151213.35">10107 15187 0,'-18'0'15,"18"53"1,0 53-1,0 405 17,18-281-1,-18-213-31,18-17 16</inkml:trace>
  <inkml:trace contextRef="#ctx0" brushRef="#br1" timeOffset="-150747.22">10619 15434 0,'-18'0'32,"36"0"-32,-54 0 31,19 35 0,34 1 0,36-36-15,-35-71 15,-53 36 1,-36 35-1,53 35-16,18-17-15,-17 35 32,34-36-17</inkml:trace>
  <inkml:trace contextRef="#ctx0" brushRef="#br1" timeOffset="-150337.81">10654 15804 0,'-18'0'16,"1"0"-1,-19 0 1,19 18 15,-1 53 0,18-54-31,18-17 32,52-70-1,-87 34 0,-19 36-15,19 0-1,-19 71 17,72-71-1,-1-18-15</inkml:trace>
  <inkml:trace contextRef="#ctx0" brushRef="#br1" timeOffset="-149961.41">11095 15593 0,'0'0'0,"-18"0"16,18-36 15,35-52-15,-17 35-1,17-52 1,-17 34 15,-18 106-15,0 18-16,-18 388 31,1-300-15,17-88-1,0-18 1</inkml:trace>
  <inkml:trace contextRef="#ctx0" brushRef="#br1" timeOffset="-149643.48">11624 15434 0,'0'0'0,"-18"0"15,1 0-15,17 18 16,53-18 15,17 0-15,-35 0-16,-17-18 15,0 18-15,88-35 16</inkml:trace>
  <inkml:trace contextRef="#ctx0" brushRef="#br1" timeOffset="-149435.42">11695 15663 0,'0'18'31,"52"-18"-15,19 0 0,-36 0-1,1 0-15</inkml:trace>
  <inkml:trace contextRef="#ctx0" brushRef="#br1" timeOffset="-143526.05">11342 16140 0,'17'0'15,"1"0"16,0 35 32,-1-18-47,-17 1-16,18 35 15,53 35 1,-1-17-1,89-1 1,-89-70 0,36-35-1,-18-18 1,18-17 0,-88 52-1,0 18 1,-1-18-1</inkml:trace>
  <inkml:trace contextRef="#ctx0" brushRef="#br1" timeOffset="-142797.04">12153 16069 0,'0'53'16,"53"53"15,-35-71-16,-1-17-15,1-1 16,-18-52 15,-18 0-15,1 35-16,-1-36 16,-17-16-1,0 16 1,17 19-1,0-1 1,54 18 15,69-18 1,-69 18-1,-36 18-16,17 53 1,-17-54 0,0 36 15,0-35-31,0-36 47,0 0-32,0 1-15,0-36 16,0 71 15,0 105 1,0-105-17,0-1 1</inkml:trace>
  <inkml:trace contextRef="#ctx0" brushRef="#br1" timeOffset="-141120.35">12330 15381 0,'-18'0'16,"0"0"0,1 0 15,34 0 16,1 0-32,35 0 1,-18 0-16,106 0 16,-123 0-1,0 0-15,-1 0 0</inkml:trace>
  <inkml:trace contextRef="#ctx0" brushRef="#br1" timeOffset="-140766.83">12771 15169 0,'0'-17'0,"0"34"32,0 36-17,0-17-15,0 34 16,0 54-1,0 34 17,17-158-17,18 0 1,212 18 15,-176-18-15,-36 0-1,1-71 1</inkml:trace>
  <inkml:trace contextRef="#ctx0" brushRef="#br1" timeOffset="-140560.6">13229 15222 0,'0'0'0,"-17"71"31,17 88-15,-18 88-1,18 0 1,0 246 15</inkml:trace>
  <inkml:trace contextRef="#ctx0" brushRef="#br1" timeOffset="-137184.75">12224 14817 0,'-18'0'31,"0"0"79,18 17-79,-17 1-31,-54 88 31,36 0-15,17 35-1,18 17 1,89 54 15,-54-194-15,0-18-1,-17 0 17,-18 17-32,-18 1 31,0 70 0,18-52-31,0 34 16,36 54-1,175 158 17,-122-229-17,-54-53 1,35 0 15,-87 17 16,17 72-16,0-72-31,17 54 16,107 123 15,88-106 0,-1-141 1,-123-35-1,-70 53 0,35 70 0,88 53 1,-123-88-32,35 0 15,35-35 1,106-177 15,-106-53 0,-123 89 1,-124 17-1,106 124 0,71 35 0,70-141 1,-53-106-1,-70 35 0,-106 89 0,17 88 1,107 70-1,17-53 0,-18-17 0,0 17-31,-87-70 32,16 53-17,54 17-15,-177 1 32,124 34-1,88 1-16,-17-18 48,-72 0-32,72 0-31,-160 0 31,-52 53 1,88-18-1,141-17 0</inkml:trace>
  <inkml:trace contextRef="#ctx0" brushRef="#br1" timeOffset="-136449.9">12577 14764 0,'17'0'31,"-17"-18"63,-17-17-79,-36-71 16,35-17-15,-70-195 15,0-17 1,-1 35-1,19 18 0,-1 141 0,18-18 1,53 141-32,0-17 31,0 53 16</inkml:trace>
  <inkml:trace contextRef="#ctx0" brushRef="#br1" timeOffset="-135857.83">11924 12876 0,'0'18'31,"0"-36"-31,18 36 16,34-18-1,107 35 17,-141-17-1,-89-18 0,-52-35 0,-1 35 1,142-18 30,17-53-31,-35 54-15,18 17 15,70 88 1,-53-35-17,1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07T11:47:02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5397 5362 0,'18'0'203,"0"53"-172,-1-35-15,1 52 0,0-70-1,-18 18 1,17-53 15,-17-18-15,18-18-1,17-17 1,1-18 0,-19 53-1,1 36-15,-18-19 16,17 1 0,-34-18 15,17 36-16,-18-19 1</inkml:trace>
  <inkml:trace contextRef="#ctx0" brushRef="#br0" timeOffset="12819.39">7444 5080 0,'0'-18'16,"0"1"15,0-1-15,0 0-1,0 36 48,0 88-32,0-71-15,0 0-16,17 36 15,36 35 1,0-53 0,88-106-1,-123 35 1,35-105 0,-53 70-16,0-18 15,-88-158 1,52 194-1,-87-1 1,88 72 0,-1 34-1,19 18 1,-1 18 0,18-53-16,0-35 0</inkml:trace>
  <inkml:trace contextRef="#ctx0" brushRef="#br0" timeOffset="13597.17">8043 5186 0,'-17'0'16,"17"17"-1,0 1-15,0 0 31,35-18 1,-35-36-1,0 19-15,-35-36 15,-1 53 0,36 18 0,0-1-15,18 1 0,35 17-1,-35 0 16,-18 1 1,0-19-17,0 1-15,0 17 16,-53 18 0,-53 0-1,88-53 1,1 0-16</inkml:trace>
  <inkml:trace contextRef="#ctx0" brushRef="#br0" timeOffset="14563.58">8467 4904 0,'-18'0'16,"53"-18"77,36-17-61,-54 17-1,-52 18 0,18 0-15,-1 0-16,-17 18 15,17 17 1,-17 0 0,17 36-1,18-54-15,18 36 32,-1-35-1,19-53 0,-19 35-15,54 0-1,17 17 17,-35 19-17,-35-19 1,-18 71-1,0-52 1,-36 34 0,-105-17-1,71-53 1,-1-35 0,36-18-1</inkml:trace>
  <inkml:trace contextRef="#ctx0" brushRef="#br0" timeOffset="99545.81">8343 13899 0,'-17'-17'0,"-54"-36"16,0 0 0,19-35-1,-37-53 1</inkml:trace>
  <inkml:trace contextRef="#ctx0" brushRef="#br0" timeOffset="105828.01">8255 5468 0,'18'0'63,"-1"0"140,-17 18-172,18-18-15,0 17 15,-1-17 0,1 0 0,-1 0-15,1 0 0,0 0-1,17-17 17,-17-1-17,17 18 16,-17-18-15,-1 18-16,-17-17 16,18 17-1,35-18 17,-36 18-17,1-18 1,0 18 15,-1 0-31,1 18 31,-18 0 1,0-1-17,0 19 16,0-19 1,-35-17-1,17 0 0,18-17-15,0-1 15,0 0-15,18 18-1,52-17 17,-52 17-32,0-18 15,17 18 1,35 18 15,-52-18-15,0 0-1,35-36 17,-36 19-32,1-1 15</inkml:trace>
  <inkml:trace contextRef="#ctx0" brushRef="#br0" timeOffset="117795.02">2752 14711 0,'-18'-18'31,"18"36"157,35-1-173,-17-17 48,0 36-32,17-19 0,-18 1 0,36-18 1,-17 0-1,-19 0-15,1-18 15,17 18 0,1 0 0,16 0 1,-34-17-1,17 17 0,-17 0-31,0 0 31,17 0 1,-35-18-32,35 18 31,-17-18-16,-1 18 17,1 0-1,17 0 0,-17 0 0,0 0 16,-1 18-31,1 0 15,0 17 0,-18-17 1,-18 35-1,-17-18 0,17-35 16,0-53-16,18 0 1,0 35-1,36 18 0,-19 0-15,19 0 15,-1 0-15,-35 18-1,17-18 1,1 0-16,0 0 15,-1 0 1,19 35 0,-1-35 15,0 0 0,-17 0-15,52-17-1,-17-1 32,-35 18-47</inkml:trace>
  <inkml:trace contextRef="#ctx0" brushRef="#br0" timeOffset="120539.1">5274 13264 0,'0'-17'32,"0"-18"-1,0 17 0,0 36 32,-18 52-32,18-52-15,0-1-1,0 36 1,0 0 15,-17-53 0</inkml:trace>
  <inkml:trace contextRef="#ctx0" brushRef="#br0" timeOffset="120974.3">5133 13423 0,'18'0'32,"17"0"-1,35-35 0,-52 35-15,0 0-1,-1 0 17,-52 0-1</inkml:trace>
  <inkml:trace contextRef="#ctx0" brushRef="#br0" timeOffset="121609.25">5168 13388 0,'0'18'0,"-17"-1"32,34-17 30,-17 18-46,18 17-1,-1 18 17,1-53-32,0 53 31,-1-53 0,-17-18 0,0-17-15,0 17 0,0-17-1,0 17 1,0 1-1,0-1 17,0 36-1,0-1-15,-17 1-1,17 0 1,-18-18 15,18-36-15,0 1-1,0 70 48,0-17-48</inkml:trace>
  <inkml:trace contextRef="#ctx0" brushRef="#br0" timeOffset="129812.17">9437 11271 0,'0'18'31,"17"-53"16,1-18-32,-18 17-15,18-87 32,-1 70-1,-17 176 0,0 124 0,-17-176-15,17 0 0</inkml:trace>
  <inkml:trace contextRef="#ctx0" brushRef="#br0" timeOffset="130287.63">9631 11165 0,'0'18'15,"0"88"17,0-88-32,0 52 15,53 18 1,53-52 15,-89-54-31,54-176 31,-107 0 1,-34 141-17,52 35-15,-35 18 16,-52 71 15,105 123 0,0-159-31</inkml:trace>
  <inkml:trace contextRef="#ctx0" brushRef="#br0" timeOffset="130536.55">10037 11359 0,'0'53'31,"0"-17"-15,-36 52 0,36-53-16,-17 0 15,17 1 1</inkml:trace>
  <inkml:trace contextRef="#ctx0" brushRef="#br0" timeOffset="130874.12">10195 11254 0,'18'-36'31,"35"-87"1,-36 52-1,-17 177 0,-35 141 0,35-229-31,0 35 16</inkml:trace>
  <inkml:trace contextRef="#ctx0" brushRef="#br0" timeOffset="131266.41">10336 11218 0,'0'0'0,"0"141"32,0-123-32,71 17 31,-36-70-16,0-71 17,-70 0-1,-53 89 0,70 193 0,71-35 1</inkml:trace>
  <inkml:trace contextRef="#ctx0" brushRef="#br0" timeOffset="131627.97">10601 11130 0,'-18'53'31,"36"71"0,70-89 0,-35-88-15,-18-88 15,-35 105-31,-88 1 32,-35 106-1,123-54-31,-18 125 31</inkml:trace>
  <inkml:trace contextRef="#ctx0" brushRef="#br0" timeOffset="131803.25">10901 11395 0,'0'123'31,"-35"-70"-15</inkml:trace>
  <inkml:trace contextRef="#ctx0" brushRef="#br0" timeOffset="132156.5">11112 11218 0,'18'-17'15,"17"-72"17,-35 89-1,0 230 0,0-160-15</inkml:trace>
  <inkml:trace contextRef="#ctx0" brushRef="#br0" timeOffset="132498.29">11254 11218 0,'17'36'32,"-17"-19"-32,18 1 15,35 17 1,35-35 15,-88-88 0,0 53-15,-18 17-16,-70-17 31,35 88 0,53-36-31,0 19 16</inkml:trace>
  <inkml:trace contextRef="#ctx0" brushRef="#br0" timeOffset="132878.21">11536 11130 0,'-18'53'31,"36"53"0,70-36 0,-53-87-15,-17-36 0,0 35-16,-36-105 31,-17 87-15,17 36-16,-53 0 31,36 89 0,35-36-15</inkml:trace>
  <inkml:trace contextRef="#ctx0" brushRef="#br0" timeOffset="133128.06">11747 11218 0,'18'141'32,"53"-105"-1,52-177 0,-105 105-31</inkml:trace>
  <inkml:trace contextRef="#ctx0" brushRef="#br0" timeOffset="133244.41">11942 11042 0,'0'0'0,"-177"88"16,142-70-1,-18 123 1,53-88 15</inkml:trace>
  <inkml:trace contextRef="#ctx0" brushRef="#br0" timeOffset="133422.68">12118 11359 0,'0'36'0,"0"-72"16,-18 107-16,1-18 15,-54 88 1</inkml:trace>
  <inkml:trace contextRef="#ctx0" brushRef="#br0" timeOffset="133828.84">12241 11342 0,'0'0'0,"0"-18"16,36-123 15,-19 70 0,-17 177 0,0 141 1,0-194-17</inkml:trace>
  <inkml:trace contextRef="#ctx0" brushRef="#br0" timeOffset="134252.41">12418 11218 0,'0'0'0,"-18"0"16,36 106 15,-18-71-15,88 54 15,0-195 0,-53-88 0,-140 141 1,16 159-1,107 0-16,-18-89 1</inkml:trace>
  <inkml:trace contextRef="#ctx0" brushRef="#br0" timeOffset="134627.31">12700 11165 0,'0'124'31,"53"-18"1,17-159-1,-52-88 0,-36 88-15,1 53-16,-54-18 31,18 53-15,53-17-16,-17 106 31,52-89-16,0 0 1</inkml:trace>
  <inkml:trace contextRef="#ctx0" brushRef="#br0" timeOffset="134974.78">12929 11183 0,'-70'0'31,"70"71"-15,35 52 15,-17-105-15,87-18 0,-52-124 15,-53 89-16,-53-53 1,36 88 0,-36 0-1,-35 70 1,105 19 15,1-89-15,0 0-16</inkml:trace>
  <inkml:trace contextRef="#ctx0" brushRef="#br0" timeOffset="135283.5">13070 11130 0,'-17'35'31,"34"54"0,1-72-15,70 19 0,0-142 15,-88 88-15,-17-88 15,-124 106 0,88 88 0,53-35-15</inkml:trace>
  <inkml:trace contextRef="#ctx0" brushRef="#br0" timeOffset="135502.44">13370 11307 0,'0'0'32,"0"17"-1,0 1 0</inkml:trace>
  <inkml:trace contextRef="#ctx0" brushRef="#br0" timeOffset="136240.29">13635 11307 0,'0'17'0,"-18"-17"15,-17 35 1,0-52-1,17-18 1,18-36 0,0 18-1,53 0 1,-18 53 0,-17 18-1,-1 35 1</inkml:trace>
  <inkml:trace contextRef="#ctx0" brushRef="#br0" timeOffset="136465.96">13776 10971 0,'18'0'0,"-18"18"15,17 17 1,1 18 0,-18 18-1,0-1 1,0-52 0</inkml:trace>
  <inkml:trace contextRef="#ctx0" brushRef="#br0" timeOffset="136618.87">13794 11183 0,'-36'-35'15,"89"70"17,-17-17-17,16-1 1,90-70 15</inkml:trace>
  <inkml:trace contextRef="#ctx0" brushRef="#br0" timeOffset="136787.34">14093 11077 0,'-35'0'16,"18"18"-1,17-1-15,0 19 16,35 140 15,0-141-15,-17-35-16,-1 0 0,1 0 15,17 0-15</inkml:trace>
  <inkml:trace contextRef="#ctx0" brushRef="#br0" timeOffset="136938.24">14358 11307 0,'0'17'15,"0"1"1</inkml:trace>
  <inkml:trace contextRef="#ctx0" brushRef="#br0" timeOffset="151662.94">2946 14870 0,'0'0'0,"17"0"15,1 0 17,0 0-17</inkml:trace>
  <inkml:trace contextRef="#ctx0" brushRef="#br0" timeOffset="153003.04">5644 13829 0,'0'18'31,"0"-36"0</inkml:trace>
  <inkml:trace contextRef="#ctx0" brushRef="#br0" timeOffset="169996.67">3563 13335 0,'0'18'32,"0"-1"15,0 36-16,0-35-16,0 17 1,0 18 0,0 0-1,0-18-15,0 18 16,0 106 0,0-141-16,0 52 31</inkml:trace>
  <inkml:trace contextRef="#ctx0" brushRef="#br0" timeOffset="170787.89">3457 13829 0,'0'-18'16,"0"1"-1,18 17 1,-1 0-1,72 0 1,-72 0-16,1-18 16,0 18-1,-36 0 17,0 0-17,1 0-15,-1 0 16,-53 18-1,54-18 1,-1 0 0,18 17-16,-17-17 15,-1 0 1,18 18-16,18 17 31,-1-35-15,1 35-1,-1 1 1,1-36 15,-18 17-15,35 1 15,-35-36 0,0-17-15,0 0 0,0 0-1,0-18 17,-17 88 30,17 0-46,0 0-1,-18-17-15</inkml:trace>
  <inkml:trace contextRef="#ctx0" brushRef="#br0" timeOffset="171961.43">3298 14693 0,'0'18'15,"18"-18"64,0-18-48</inkml:trace>
  <inkml:trace contextRef="#ctx0" brushRef="#br0" timeOffset="172537.28">3651 14676 0,'0'-18'62</inkml:trace>
  <inkml:trace contextRef="#ctx0" brushRef="#br0" timeOffset="173659.12">5786 14905 0</inkml:trace>
  <inkml:trace contextRef="#ctx0" brushRef="#br0" timeOffset="196994.95">2805 14746 0,'-18'0'32,"18"18"124,18-18-125,-1 0 0,1 0-15,-1 0 0,1 0-1,0 17 16,-1 1 1,1-18-17,0 0 1,-1 0 0,19 0 15,-19 0 0,1-18 0,0 18-15,-1 0 0,1 0-1,-1 0 1,1 0 15,0 0-15,17-17-1,-17 17 17,-1 0-1,1 0-16,-18-18 1,18 18 0,-1 0-1,1-18 1,-1 18 15,1 0 0,0 0 1,-1 18 30,1-18-15,-18 18-31,18-18 15,-18 17 0,17-17-15,-17 18 62,0 0-47,0-1-15,0 1-1,0 17 1,-17-35 0,17 18-1,-18-18 17,0 0-17,1 0 16,-1 0-15,18-18 31,-18 1-16,18-1-15,0 0-1,0-17 1,18 17 15,0 18-15,-1-17 0,1 17-1,0 0 16,-18-18 1,17 18-1,1 0-15,0 18 15,-1-18-16,1 17 17,17-17-1,-17 18 0,-1-18 0,1 0-15,0 0 0,-1 0-1,19 18 17,-19-1-1,19-17 0,-1 0 0,18-35 1,-36 35-17,1-18 1,0 1-1,-18-1 1,0 0 0,0 1 15,-18 17 16</inkml:trace>
  <inkml:trace contextRef="#ctx0" brushRef="#br0" timeOffset="199893.02">5115 13423 0,'18'0'63,"17"0"-32,0 0 0,-17 0 1,0-35-1,-1 17 0,1 18 0,0 0 32,-1 18-32,1 0-15,-18-1-1,18-17 32,-1 0 78,-34 18-31,-1-1-63,18 1 1,-18 17-1,18-17-16,-35 35 17,35-35-17,0-36 63,0-35-46,0-18-1,-18 71 47,18 18-47</inkml:trace>
  <inkml:trace contextRef="#ctx0" brushRef="#br0" timeOffset="-203478.3">9331 5115 0,'0'0'0,"35"-17"78,-17-1-62,17 18-1,0-18 1,1 18-1,34 0 1</inkml:trace>
  <inkml:trace contextRef="#ctx0" brushRef="#br0" timeOffset="-203073.17">9454 5239 0,'0'-18'31,"89"-17"0,16 35 0,-69 0 1</inkml:trace>
  <inkml:trace contextRef="#ctx0" brushRef="#br0" timeOffset="-200151.97">10548 4480 0,'-18'0'31,"36"0"63,17 0-79,-17 0-15,53 0 31,-1 0 1,-105 0 77,17 18-93,-35-18 15,18 18 0,17-1 0,18 1-15,18 35 15,35 53 1,-53-71-1,0-53 0,18-35 0,-1 36-31,1-1 16,141 53 15,-142-35-31,36 71 31,-53-54-15,0 1-16,-88 88 31,-124-124 1,142 1-1</inkml:trace>
  <inkml:trace contextRef="#ctx0" brushRef="#br0" timeOffset="-199478.13">10442 5009 0,'-35'0'16,"17"0"15,36 0 31,211 0-30,106 0-1,-194 0-15,71 0 15,-194 0-16,-1 0 17</inkml:trace>
  <inkml:trace contextRef="#ctx0" brushRef="#br0" timeOffset="-183964.11">8449 4075 0,'0'-36'32,"0"1"-1,0 0 0,0 52 110,0 54-110,0-18-15,18 70 15,-1 1 0,-17-71 0,-17-89 16,17 19-47</inkml:trace>
  <inkml:trace contextRef="#ctx0" brushRef="#br0" timeOffset="-183018.91">8414 4357 0,'0'0'31,"35"0"32,0 0-32,-17 0-31,17-18 31,-17 18-31,-1 0 32,-34 0-1,-36 18 0,18-18-15,-1 17-1,1-17 32,53 18 16,-1 17-32,19 36-15,-36-53 31,17-18-32,1-36 16,0-34 1,-18 17-1,-36 88 63,19 0-47,17-17-16,0 0-31,0-1 15</inkml:trace>
  <inkml:trace contextRef="#ctx0" brushRef="#br0" timeOffset="-177661.13">10566 5380 0,'0'17'46,"17"-34"-14,19-89-1,-19 53-15,-17 18-16,0-36 31,0 54 0,0 34-15,0 1-16,18 105 31,17 124 0,-17-123 0,-53-89 1,-36-53-1,0 18 0,89 0 16,17-35-31,124 0 15,-71 0 0,-70 35-15</inkml:trace>
  <inkml:trace contextRef="#ctx0" brushRef="#br0" timeOffset="-177200.56">10883 5292 0,'-17'0'32,"17"35"15,35 106-16,53-106 0,18-88 0,-89 36-31,19-124 32,-89 17-1,35 124-31,-141 18 15,71 123 17,88-106-17,36 106 1</inkml:trace>
  <inkml:trace contextRef="#ctx0" brushRef="#br0" timeOffset="-71659.9">10107 13317 0,'0'-17'31,"0"-1"-16,0 36 48,-18 70-32,18-35-15,0 70-1,18-52 1,0-18-16,52 70 16,-52-105-1,70-18 1,-70-18 0,17-88-1,-35-246 1,-18 299-1,1 0-15,-1-18 16,-52 1 0,-107 105-1,160-17 1,-19 211 0,36-176-1,0 17-15,36 71 16</inkml:trace>
  <inkml:trace contextRef="#ctx0" brushRef="#br0" timeOffset="-70753">10583 13723 0,'0'-18'31,"-17"18"1,-1 0-17,0 0 1,18 18 15,36 0 0,17-54 1,-53 19-1,-18-1 0,18 36 0,18-1 1,-18 1-17,0 0 1,0 17 0,-18 36-1,-106 34 1,19-69 15</inkml:trace>
  <inkml:trace contextRef="#ctx0" brushRef="#br0" timeOffset="-69947.68">10954 13194 0,'-18'0'15,"18"70"17,-18 1-17,54 282 16,34-212-15,-34-123 0,69-124 15,-105 70-31,0-34 16,0-18-1,-88 52 16,35 213 1,53-160-32,0 54 31</inkml:trace>
  <inkml:trace contextRef="#ctx0" brushRef="#br0" timeOffset="-69603.09">11289 13388 0,'0'88'31,"18"-70"0,17-124 1,-18 0-17,1 18 17,0 317-1,-18 142 0,0-336-31,0 18 31</inkml:trace>
  <inkml:trace contextRef="#ctx0" brushRef="#br0" timeOffset="-69010.01">11712 13511 0,'-17'18'31,"17"0"1,35-18 46,35-18-63,-34 18-15</inkml:trace>
  <inkml:trace contextRef="#ctx0" brushRef="#br0" timeOffset="-68717.19">11659 13705 0,'18'0'31,"52"0"-16,-52 0 1,0 0-16,17-17 16,18-19-1</inkml:trace>
  <inkml:trace contextRef="#ctx0" brushRef="#br0" timeOffset="-46600.51">10689 13899 0,'0'18'219,"0"17"-188,18-17 0,-1 0 0,1-18-15,0 17 15,-1-17 0,1 0 1,0 0-1,17 0 0,-17 0-15,-1 0 15,18 0 0,1 0 1,-19 0-1,19-17 0,-1 17 0,-17-18-15,-1 0 15,1 18 0,-1-17 1,1 17-1,0 0 0,-1 0 0,1 35 1,-18 0-1,0 1 0,-35-1 0,17-35 1,0 0-1,1-18-15,17 1-1,0-1 16,0 0-15,53 18 15,0 0 1,-18 0-17,0 0 32,-17 0-31,35 18 15,0-36 0,-18 18 0,-17-17 1,-1 17 30,1 0-15,-36 0 78,1 0-109</inkml:trace>
  <inkml:trace contextRef="#ctx0" brushRef="#br0" timeOffset="-42308.4">12241 13688 0,'-17'0'15,"-1"0"16,0 17 1,18 1 30,18-18 16,35 0-46,-18 0-1,18-35 0,-35 35-15,52 0 15,-52 0-15,0 0-1,35-18 16,17 0 1,1 1-1,-36 17 0,-17 0-31,17 0 31,18 0 1,-36 0-32,19 0 31,34 0 0,-52 0-15,0 0-1,34 0 17,1 0-1,0 0 0,0 0 0,0 0 1,0 0-1,-35 0-31,35 0 31,0 17 0,-18-17 1</inkml:trace>
  <inkml:trace contextRef="#ctx0" brushRef="#br0" timeOffset="-39667.19">12612 12912 0,'0'0'0,"-18"0"110,18 17-95,0 36 17,0 71-1,0 17 0,71 70 0,-36-158-15,18-35 0,-35-18-16,52-35 15,-52 17-15,17-35 16,-17-35 0,-18 70-16,0-35 15,-71 1 1,-35 157 15,89-87-15,-19 123-1,36-123 1,0 17 0,18-53-1</inkml:trace>
  <inkml:trace contextRef="#ctx0" brushRef="#br0" timeOffset="-39215.75">13017 13194 0,'0'0'0,"0"18"16,18-54 31,0-87-16,-18 105-16,17-52 1,1 105 31,0 124-16,-18-106-15,0 193-1,0-228 1,0 70 0,-18-17-1</inkml:trace>
  <inkml:trace contextRef="#ctx0" brushRef="#br0" timeOffset="-36398.17">12400 14041 0,'0'70'31,"18"-52"1,17-36-1,-35 0-31,18-105 31,-18 17 0,0 89 1,0 52-1,0-18-31,35 125 31,-17 52 0,-18-159-31,-18 88 32,-70-105-1,52-36 0,72-17 0,105 35 1,-35-35-1,-106 17-16</inkml:trace>
  <inkml:trace contextRef="#ctx0" brushRef="#br0" timeOffset="-35974.58">12823 14005 0,'-35'36'31,"18"-19"-15,-1 54 15,18-54-31,35 72 31,71-72 0,-88-17-31,35-70 32,-89-54-1,-87 36 0,-1 141 0,142 53-15,-18-89 0,35 19-1</inkml:trace>
  <inkml:trace contextRef="#ctx0" brushRef="#br0" timeOffset="-35523.51">13123 13952 0,'0'36'47,"-53"34"-32,53 18 32,106-17-15,-70-71-32,34-35 31,-17-142 0,-88 71 0,-106 159 1,52 106-1,89-141-31</inkml:trace>
  <inkml:trace contextRef="#ctx0" brushRef="#br0" timeOffset="-22526.89">10019 15699 0,'0'-18'0,"0"0"31,-18 54 47,1 17-62,-1-1 0,0 142 15,54-52 0,52-72 0,-71-70-31,89-35 32,-88 17-32,70-211 31,-106 17 0,18 177-31,-123-18 31,-36 159 1,142-88-32,-72 193 31,89-158-16</inkml:trace>
  <inkml:trace contextRef="#ctx0" brushRef="#br0" timeOffset="-21808.39">10460 15981 0,'0'0'31,"-18"17"0,18 19 1,71-36-1,-1-18 0,-70 0-31,-35-17 31,0 35-15,-18 18 15,53 17 1,17-35-32,19 18 31,-19 88-16,-122 35 32,-37-124-15</inkml:trace>
  <inkml:trace contextRef="#ctx0" brushRef="#br0" timeOffset="-20986.17">10795 15787 0,'0'0'32,"0"-18"15,71-35-32,-54 36 1,71 34-1,-52 54 17,-36 123-1,-18-159-31,-88 106 31,36-141 0,52-70 1,36 70-32,-1-18 15,124 18 17,-123 18-32,70-1 31,-70-17-31,35-35 15,-36-18 17</inkml:trace>
  <inkml:trace contextRef="#ctx0" brushRef="#br0" timeOffset="-20599.59">11218 15857 0,'18'0'0,"0"-35"31,-1-35 0,-17 87 0,0 1-15,36 141 0,-36-107-1,0 125 1,0-142-16,-18 0 31,18-52-15</inkml:trace>
  <inkml:trace contextRef="#ctx0" brushRef="#br0" timeOffset="-20085.47">11448 15734 0,'-18'-18'0,"36"36"15,-36-71 1,36 35-1,-1 18 1,19 0 0,-1 89-1,-35-72 1,0 18-16,0 18 16,0-35-16,0 17 15,-18 18 1,36-70 15,-1 17-15,36 0-1,71 17 1,-124 1-16,53 88 31,-89-36-15,19-52-16,-142 123 31,141-141-15,-105-53-1,105 35 1</inkml:trace>
  <inkml:trace contextRef="#ctx0" brushRef="#br0" timeOffset="-19659.07">11959 15928 0,'0'-18'16,"0"1"15,53 17 0,-18 0-15,18 0 0,0 0-1,-35 0-15,-1-18 16</inkml:trace>
  <inkml:trace contextRef="#ctx0" brushRef="#br0" timeOffset="-19446.99">11994 15963 0,'0'0'0,"0"18"16,53-18 15,53-18 0,-71 18-15,-17 0-16</inkml:trace>
  <inkml:trace contextRef="#ctx0" brushRef="#br0" timeOffset="-17633.86">12524 15681 0,'0'0'31,"0"-53"1,70-35-1,71 158 0,-105 124 0,-36-88-15,-18-70-16,-70 87 31,0-141 0,88-52 1,158 17-1,1 35 0,-106 1 0,-53-1-31</inkml:trace>
  <inkml:trace contextRef="#ctx0" brushRef="#br0" timeOffset="-17322.93">13053 15734 0,'0'0'31,"35"-35"-15,-35-71 15,0 70 1,0 89-1,0 177 0,0-195-31,0 124 31,0-124 1</inkml:trace>
  <inkml:trace contextRef="#ctx0" brushRef="#br0" timeOffset="-16731.3">13282 15699 0,'0'0'16,"0"-18"0,0 0-1,18-35 1,17 0 0,0 36-1,36 52 1,-54 89 15,-34-19 0,52-122 32,-17-1-48,17 18 1,18 0 0,-35 35-1,-18 71 1,-71-18 15,53-88-15,-52 0-1,17-35 1,35 18 0</inkml:trace>
  <inkml:trace contextRef="#ctx0" brushRef="#br0" timeOffset="-15984.47">12294 16245 0,'18'0'31,"0"0"-15,-1-17-16,1 17 0,52 0 15,-34 0 1,52 0 0,-53 0-16,36 0 15,123 0 1,-141 0-16,-18 0 15,230 0 1,-195 0 0,106 17-1,142-17 1,-283 0 0,1 0-16,16 0 15,-16 0 1,-19 0-1</inkml:trace>
  <inkml:trace contextRef="#ctx0" brushRef="#br0" timeOffset="-14555.37">12524 16616 0,'0'35'0,"0"-17"16,17-18 15,1-36 0,0 19-15,-18-1-16,17-52 15,-17 34 1,0 19 0,0 52 15,0 0-15,0 36-1,0-36-15,0 36 16,-35 176 15,17-230-15,-17-17-1,-18 0 1,53-17 0,35 17 15,36 0-16,35 0 1,-53 0 0,-36 0-16,124 0 31,-123 0-15,0 0-16,-18 17 15</inkml:trace>
  <inkml:trace contextRef="#ctx0" brushRef="#br0" timeOffset="-9321.57">13000 16686 0,'-18'0'31,"18"18"0,0 105 0,53-70-15,53-17 15,-88-54-31,70-88 16,-88 36 15,-106-19 0,18 125 1,70 70-1,18-89-31,0 1 0</inkml:trace>
  <inkml:trace contextRef="#ctx0" brushRef="#br0" timeOffset="-8807.15">13353 16704 0,'-18'0'16,"18"71"15,-18-54-15,18 54-1,0-54 1,89 19 15,-72-36-31,1 0 0,88-53 32,-89 35-32,1-52 15,-18 17 1,-71 17-1,36 19 1,0 17 0,17 0-16,-35 53 15,53 88 1,18-106 0</inkml:trace>
  <inkml:trace contextRef="#ctx0" brushRef="#br0" timeOffset="-8272.3">13776 16669 0,'-53'0'16,"18"0"15,17 53 0,18-36-15,0 36 0,18 0-1,88 0 1,-71-35 0,-17-18-16,17-18 15,18-70 1,-53 53-1,-53-36 1,18 36 0,-1 35-1,-87 53 1,87 88 15,36-124-15,0 36-1</inkml:trace>
  <inkml:trace contextRef="#ctx0" brushRef="#br0" timeOffset="30305.1">23230 3916 0,'0'-18'47,"-17"18"-16,-1 0 16,0 18-31,18-1-16,0 1 15,0 106 1,0-89 0,36 71-1,-19-89 1,107-17-1,-1-106 17,-105 89-17,0-107 1,-142-17 15,89 124-15,-159-1 15,106 106-15,35 177 15,53-212-31</inkml:trace>
  <inkml:trace contextRef="#ctx0" brushRef="#br0" timeOffset="30818.78">23707 4075 0,'0'35'31,"-18"35"-15,18-52-1,-71 88 1,36-88 0,0 17-16</inkml:trace>
  <inkml:trace contextRef="#ctx0" brushRef="#br0" timeOffset="34024.15">24112 3810 0,'0'18'47,"0"-1"-16,-17 1 0,17-36 16,53-52-16,-36 70-31,107-36 31,-36 89 1,-70-35-32,-18 70 15,-89 89 17,-34-72-1,88-105-31,-1-35 31,107-35 0,88 140 1,-1-17-1,-122-53-31,52-53 31</inkml:trace>
  <inkml:trace contextRef="#ctx0" brushRef="#br0" timeOffset="34443.51">24818 3916 0,'0'0'0,"0"-18"32,0 1-32,18-1 15,17-17 1,71 17 15,-53 124 0,-53-36-15,-89 54 15,72-107-31,-36 19 31,123-19 1,89-17-1,-71-17-15,-70-1-16,0 18 0,-1 0 15</inkml:trace>
  <inkml:trace contextRef="#ctx0" brushRef="#br0" timeOffset="34943.76">25365 3828 0,'35'-36'31,"-17"36"-31,17 0 16,71 18-1,-89-18 1,36 106 15,-106 35 1,36-106-32,-54 0 31,124-35 16,53-17-16,-36-1-15,-34 18-16</inkml:trace>
  <inkml:trace contextRef="#ctx0" brushRef="#br0" timeOffset="35429.65">25964 4004 0,'-17'-18'31,"34"36"-31,19-124 31,-1 89-15,88-19 15,-105 36-31,17 106 31,-70 18 1,-35-36-1,105-88 0,35 0-15,89-53 15,-141 35-31</inkml:trace>
  <inkml:trace contextRef="#ctx0" brushRef="#br0" timeOffset="35857.15">26529 3933 0,'0'-17'0,"18"-36"16,-18 35 0,158-52-1,-17 123 17,-123 105-1,-53-105-16,-1 18 1,1-54 0,53-17 15,-1 0-15,1 0-16,17 0 15,54-17 1,16-1-1</inkml:trace>
  <inkml:trace contextRef="#ctx0" brushRef="#br0" timeOffset="36358.96">27287 3828 0,'71'-71'16,"-53"71"-1,87 18 1,-34 88 15,-89-36-15,1-35-1,-54 36 1,53-71-16,1 35 16,-1-35-1,71-17 17,-18-1-17,36 18 1,17-18-1</inkml:trace>
  <inkml:trace contextRef="#ctx0" brushRef="#br0" timeOffset="36833.71">27834 3828 0,'0'-18'16,"18"0"-1,17 18 1,36-17 0,-18 17-1,-1 70 1,-69 71 15,-1-123-15,-52 70-1,70-70 1,-18-1 0,18 1-1,88-18 1,-53 0 0,54-35-1,-36 17 1</inkml:trace>
  <inkml:trace contextRef="#ctx0" brushRef="#br0" timeOffset="37270.11">28522 3792 0,'18'-35'16,"17"35"0,53-18-1,-35 18 1,-18 0-16,18 89 31,-53-72-31,-123 177 31,52-123 1,71-54-17,71 19 1,70-36 15,-106-18-15</inkml:trace>
  <inkml:trace contextRef="#ctx0" brushRef="#br0" timeOffset="37689.94">29122 3863 0,'0'-18'15,"106"-17"17,-71 35-32,71 35 15,-89-35 1,-34 177 15,-71-36-15,35-88 15,53-36-15,35 1-1,88-53 17</inkml:trace>
  <inkml:trace contextRef="#ctx0" brushRef="#br0" timeOffset="38145.6">29757 3792 0,'0'0'16,"17"-17"15,125-19 0,-107 36-31,18 89 31,-71-19-15,-52 1 0,52-36-16,-88 88 31,53-70-15,71 18 15,35-71-16,53 0 17</inkml:trace>
  <inkml:trace contextRef="#ctx0" brushRef="#br0" timeOffset="38581.87">30304 3792 0,'-18'0'15,"53"0"1,1 0 0,16 36-1,-34-19-15,-36 142 32,-140 53-1,105-142-16,70-34 17,125-36-1,69-36 0</inkml:trace>
  <inkml:trace contextRef="#ctx0" brushRef="#br0" timeOffset="39040.45">30974 3792 0,'53'0'31,"-36"0"-31,54 53 31,-53 18 0,-54-1-15,1-34-16,-88 158 31,123-88 0,17-106-31,54 35 32,88-70-1</inkml:trace>
  <inkml:trace contextRef="#ctx0" brushRef="#br0" timeOffset="39488.15">31538 3898 0,'-17'-35'31,"70"0"1,52 52-1,-105 1-31,-35 141 31,-124 70 0,89-123 1,140-89-1,54-17 0,-89 0-31,0 0 16</inkml:trace>
  <inkml:trace contextRef="#ctx0" brushRef="#br0" timeOffset="39958.06">31785 3863 0,'0'0'16,"212"-71"15,-89 124 1,-105 18-17,-36-36-15,-17 36 16,-106 140 15,159-140 0,105-53 1,-105-18-32,17-18 15</inkml:trace>
  <inkml:trace contextRef="#ctx0" brushRef="#br0" timeOffset="40305.22">32526 4216 0</inkml:trace>
  <inkml:trace contextRef="#ctx0" brushRef="#br0" timeOffset="40553.72">32720 4269 0</inkml:trace>
  <inkml:trace contextRef="#ctx0" brushRef="#br0" timeOffset="40679.43">32985 4216 0,'-18'0'31,"0"17"1</inkml:trace>
  <inkml:trace contextRef="#ctx0" brushRef="#br0" timeOffset="48045.08">23230 4957 0,'-17'0'15,"17"17"126,0 1-125,0 17-1,0 0 1,0 1-16,35 105 31,0-106-15,54-35 15,-54-18-15,-18 1-16,1-19 15,-18-210 17,-18 228-17,-17-35 1,18 35-16,-125 107 31,125-37-15,17 54-1,35 18 1</inkml:trace>
  <inkml:trace contextRef="#ctx0" brushRef="#br0" timeOffset="48835.05">23636 5239 0,'0'-18'32,"0"36"15,0-1-32,18-17 1,-1 0-1,1-17 1,-18-1 0,0-17-1,-18 35 1,1 0 15,34 53 0,-17-36-15,18 1-16,-18 17 16,0-17-16,0 0 15,-18 34 1,1-34-16,-71 0 16,70-18-16,0 0 15,-52-18 1</inkml:trace>
  <inkml:trace contextRef="#ctx0" brushRef="#br0" timeOffset="49630.78">23936 4957 0,'18'-18'79,"17"-17"-64,-17 35-15,-1-18 16,107 36 15,-124-1-31,17 1 16,-17 0-16,0 34 15,-70 160 17,34-177-32,19-17 15,-54 17 1,54-88 15,52 0-15,-17 36-16,17-1 15,106 1 17,-71 52-17,-17-18 1,-35-17-16,53-17 31</inkml:trace>
  <inkml:trace contextRef="#ctx0" brushRef="#br0" timeOffset="50278.31">23918 4780 0,'0'0'0,"-35"-18"32,17 18-32,71 0 78,106 0-47,-124 0-31,1 0 16,52 0-1,-71 0-15,72 0 32,-125 0 30</inkml:trace>
  <inkml:trace contextRef="#ctx0" brushRef="#br0" timeOffset="67020.64">21696 11553 0,'0'-17'31,"0"-1"-31,0-17 15,35-124 17</inkml:trace>
  <inkml:trace contextRef="#ctx0" brushRef="#br0" timeOffset="67666.28">23054 8643 0,'0'0'0,"0"35"16,0-17-16,-18 35 15,18 17 1</inkml:trace>
  <inkml:trace contextRef="#ctx0" brushRef="#br0" timeOffset="69161.66">24871 4921 0,'0'-17'31,"0"-1"0,0 0 47,0 71-15,35 71-32,-35-36 0,0-53-15</inkml:trace>
  <inkml:trace contextRef="#ctx0" brushRef="#br0" timeOffset="69659.03">24765 5062 0,'0'-17'63,"35"-19"-17,89 36-14,-107 0-32,72 0 31,-72 0-31,36 0 31,-71 18 32,1 17-48</inkml:trace>
  <inkml:trace contextRef="#ctx0" brushRef="#br0" timeOffset="70276.06">25488 5062 0,'0'-17'47,"0"34"16,-17 1-48,-1 0 1,53 123 15,-35-124-31,35 19 16,159-54 15,-158 0-31,52-123 31,-141 35 1,-194 71-1,106 212 0,159-19 0</inkml:trace>
  <inkml:trace contextRef="#ctx0" brushRef="#br0" timeOffset="70631.95">26000 5221 0,'0'18'47,"-53"105"-16,53-88-31,-53 54 31</inkml:trace>
  <inkml:trace contextRef="#ctx0" brushRef="#br0" timeOffset="71272.48">26458 4939 0,'0'0'16,"-17"0"15,70-18 1,35 18-1,-71 88-16,-87-17 17,52-71-17,-17 18 1,70-18 31,106 0-16,-17 53 0,-107 17-15,-17-35 0,-17-17-16,-18 17 15,17-17-15,-35 17 16,-88 18-1,123-53 1,1-53 0</inkml:trace>
  <inkml:trace contextRef="#ctx0" brushRef="#br0" timeOffset="71632">26352 4798 0,'-35'17'15,"88"-17"17,0 0-17,71-35 1,52 0-1,-141 35 1</inkml:trace>
  <inkml:trace contextRef="#ctx0" brushRef="#br0" timeOffset="131946.24">24395 13970 0,'0'-18'47,"0"1"31,17 17 32,-17 17-95,18 1 17,-1 0-17,-17-1 17,36 1-1,-19 0 0,1 17 0,0-35 1,35 17-1,-18 1 0,-17-18 0,-1 0-31,1 0 32,17 0-1,-17 0-31,-1 0 15,1 0 1,17 18 15,-17-18-15,17 0 15,-17 0-15,-1 0-1,1 0 1,0 0-16,17 0 31,-17-18-15,-1 18-16,19-18 31,16 1 0,-16 17 1,-1 0-17,-17 0 1,17-18 15,-17 18-31,-1 0 16,1 0-1,0 0 1,52 0 15,-52 0-15,-1 0 0,36 0 15,-53 18-16,18-18-15,-18 35 32,0 18-1,-18-35 0,-17-18 0,35-18 32,18 0-32,35 1 0,17 17 1,-35 0-1,-17 0-15,53 0 15,-54-18-16,54 18 17,-18-18-1,-36 18-15,1 0 15</inkml:trace>
  <inkml:trace contextRef="#ctx0" brushRef="#br0" timeOffset="214612.61">16916 13705 0,'-18'0'94,"0"0"47,36 0-48,53-53-61,-1 36-1,18 17 0,-52 0-15,-36 35 15,-18 71 0,-53 53 0,54-124-31,-1 0 0,1-17 16,-125 194 15,142-230 1,18-35-17,0 35-15,70-52 31,-53 70-15,-17 0-16,35 70 31,-18-34-15,18-36 0,35-89 15,-88 1-16</inkml:trace>
  <inkml:trace contextRef="#ctx0" brushRef="#br0" timeOffset="-214549.37">17498 14058 0,'0'0'0,"0"88"47,0-17-31,-18-1-1,-17 1 1,17-36 0</inkml:trace>
  <inkml:trace contextRef="#ctx0" brushRef="#br0" timeOffset="-213674.34">17762 13652 0,'-17'0'125,"-1"89"-94,18-72-31,0 1 16,-18 0-16,1 70 31,34-71 1,1-17-17,123 0 16,-106 0-15,89-52 15,-124 34-31,18 18 16,-18-18 0</inkml:trace>
  <inkml:trace contextRef="#ctx0" brushRef="#br0" timeOffset="-213427.64">18062 13723 0,'-17'0'15,"17"88"16,0-35-15,0-18-16,0 36 16,0 88-1,0-142-15,0 1 16,0 0-16,17-18 31</inkml:trace>
  <inkml:trace contextRef="#ctx0" brushRef="#br0" timeOffset="-212533.07">18239 13776 0,'-18'0'0,"18"18"31,0-36 0,53-53-15,35 18 31,-17 89-32,-54 87 32,-17-87-47,-70 69 16,52-87-1,18 0-15,-53 17 16,53-70 15,35-1 1,-17 36-17,17 36 1,18 52 15,-53-71-15,88 1-1,36-88 17,-124 52-17,35-17 1</inkml:trace>
  <inkml:trace contextRef="#ctx0" brushRef="#br0" timeOffset="-212119.48">18838 13864 0,'-17'0'31,"52"0"0,-17 0-15,35 0 0,-1 0-1,-34 0 1</inkml:trace>
  <inkml:trace contextRef="#ctx0" brushRef="#br0" timeOffset="-211833.61">18838 14005 0,'0'0'0,"36"0"78,-19 0-63,1 0 1,17 0 0</inkml:trace>
  <inkml:trace contextRef="#ctx0" brushRef="#br0" timeOffset="-192122.66">14358 3228 0,'0'-18'31,"0"1"-15,0-1-1,-35 89 48,35 193-48,53-123 17,-36-141-17,72-88 1,-54-141 15,-35 158-15,-53-35-1,18 71 1,17 17-16,-35 18 16,35 18-16,-35 17 15,1 195 1,52-107 15</inkml:trace>
  <inkml:trace contextRef="#ctx0" brushRef="#br0" timeOffset="-191878.9">14534 3298 0,'0'18'0,"0"-36"0,-17 36 16,17 53 0,0-18-1,0 35 1,35 0 0,18-53-1,53-52 1,-89-1-1,19-35 1</inkml:trace>
  <inkml:trace contextRef="#ctx0" brushRef="#br0" timeOffset="-191507.03">14287 3757 0,'-17'18'0,"17"-1"16,70-34 15,-17 17-15,159-53-1,-141 53 1,-1 0 0,71 0 15,-123 0-31,-18-18 15</inkml:trace>
  <inkml:trace contextRef="#ctx0" brushRef="#br0" timeOffset="-190944.68">14552 3951 0,'0'0'0,"0"53"62,35 35-46,-17 142 15,-18-160-15,0-52-16,0-1 31,35-140 0,-35 88-31,18-18 16,141-18 15,-71 124-15,-35 18-1,-36-36-15,-70 141 31,-141-140 1,36-89-1,140 35-31,18 0 16</inkml:trace>
  <inkml:trace contextRef="#ctx0" brushRef="#br0" timeOffset="-190328.48">15046 3263 0,'-18'0'0,"18"18"31,18-18 1,0 0-32,105-35 31,106-36 0,-158 36-15,-36 17-16,18 18 31,-71 18 0,1-18-15</inkml:trace>
  <inkml:trace contextRef="#ctx0" brushRef="#br0" timeOffset="-189929.34">15540 3140 0,'0'-36'16,"0"54"46,35 106-30,-35-72-1,0-104 0,0 16-31,0-52 31,35 88 1,-35 18-32,36-1 15,34 36 16,-140 0 1,-1 0-17,1-35 17</inkml:trace>
  <inkml:trace contextRef="#ctx0" brushRef="#br0" timeOffset="-189463.58">15928 3228 0,'0'18'31,"0"-89"1,0-35-1,0 141 0,18 54-15,87 52 15,1-177 0,-88-105 0,-53 88-15,17 36 0,0 17-1</inkml:trace>
  <inkml:trace contextRef="#ctx0" brushRef="#br0" timeOffset="-189159.81">16245 3016 0,'0'18'16,"0"17"0,0-17-16,0 35 15,142 123 16,-125-176-31,54-53 32,-71 36-32,17-142 31,-87 71 0,52 88-31</inkml:trace>
  <inkml:trace contextRef="#ctx0" brushRef="#br0" timeOffset="-188694.05">16686 3104 0,'18'18'31,"-18"-88"0,0 17 0,0 35 1,53-17-1,35-1 0,-70 36-31,35 18 31,-36 0-15,-17 70 15,0-35-15,0-36-16,-17 36 31</inkml:trace>
  <inkml:trace contextRef="#ctx0" brushRef="#br0" timeOffset="-188432.67">17233 3016 0,'0'36'31,"0"-72"-31,-70 160 32,34-107-32,1-17 15,-18-17 16,53-1-31,35-70 32,18 88-1,-53 18-15</inkml:trace>
  <inkml:trace contextRef="#ctx0" brushRef="#br0" timeOffset="-188186.31">17286 2946 0,'35'17'32,"-35"1"-32,89 70 31,-54 0-16,-18-17 17,-34-159-1,17 0-15</inkml:trace>
  <inkml:trace contextRef="#ctx0" brushRef="#br0" timeOffset="-187820.23">17586 3140 0,'0'0'0,"0"17"32,18-122-1,-1 52-16,-17 35-15,18 0 32,0 36-32,52 105 31,1-52 0,-124-18 0,-106-18 1,106-35-1,53-17-31</inkml:trace>
  <inkml:trace contextRef="#ctx0" brushRef="#br0" timeOffset="-187427.25">17815 2999 0,'0'0'0,"53"176"32,18-35-1,-71-176 0,-18 17-31,0-35 16,1-123 15,87 123 0,-17 71-15,-17-18-16,16 105 31,-52-52-15,-52 0-1,-54 0 17,88-53-32,18-17 15</inkml:trace>
  <inkml:trace contextRef="#ctx0" brushRef="#br0" timeOffset="-187095.96">18292 2946 0,'-36'88'31,"36"-53"-31,0 0 15,0 1-15,36-1 16,16-17 0,90-124 15,-125 0 0,-176 88 0,18 89 1,141-53-17</inkml:trace>
  <inkml:trace contextRef="#ctx0" brushRef="#br0" timeOffset="-186806.2">18538 2910 0,'18'0'0,"-36"0"0,54 18 16,-19 0-16,72 140 31,-19-16 0,-70-125-31,-18-87 47,142-124-16,-106 176-31,105-35 32,-105 53-32</inkml:trace>
  <inkml:trace contextRef="#ctx0" brushRef="#br0" timeOffset="-185814.68">15187 4286 0,'0'0'0,"-18"36"15,1-36-15,17 35 32,53-35-1,-36 0-31,124-35 31,18 35 0,-124 0-15,-17 0-16,-18-36 31,0 19 0,-18 17-31,18 17 47,18 36-31,-18-18-16,18 71 31,-18-159 0,0 36-15,0-36 0,17 0-1,1 53 1,88 18 0,-88-1-1,17 18 1,-88 1 15,35-19-15,-70 1-1</inkml:trace>
  <inkml:trace contextRef="#ctx0" brushRef="#br0" timeOffset="-185367.75">15998 4233 0,'0'36'16,"71"87"15,-36-70-16,-17-35-15,-18-1 16,18-17 0,-54-17-1,19-19 1,-19-34 0,19-1-1,34 1 1,1 52-1,53 36 1,-1 35 0,-35-36-16,18 54 15,-53-18 1,0-36-16,-17 19 16,-36 17-1,-106-18 16,141-53-15</inkml:trace>
  <inkml:trace contextRef="#ctx0" brushRef="#br0" timeOffset="-185068.65">16722 4322 0,'0'0'0,"0"35"16,-18-18-16,-17 19 16,-177 34 15,177-70-15,17-106 15,159 18 0,-123 88-15,0 36 15</inkml:trace>
  <inkml:trace contextRef="#ctx0" brushRef="#br0" timeOffset="-184716.88">16810 4374 0,'17'18'32,"1"-141"-1,-18 87 0,35 160 0,-35-107-31,124 54 32,-54-124-1,-52-35 0,-18 70-31,-18-17 16</inkml:trace>
  <inkml:trace contextRef="#ctx0" brushRef="#br0" timeOffset="-184380.91">17321 4216 0,'0'17'15,"-35"54"17,35-36-32,0 0 15,124 54 16,-36-178 1,-88 37-17,0 34-15,-88-53 32,-36 107-1,106-19-31,-17 89 31</inkml:trace>
  <inkml:trace contextRef="#ctx0" brushRef="#br0" timeOffset="-183798.91">17621 4392 0,'18'-18'47,"-18"-70"-16,0 71-31,-35-1 32,35 36-1,35-18-16,-17 0-15,140-53 32,-70-18-1,-88 89 0,-52 105 0,52-105-31,52 35 32,54-88-1,-53-1-15,-35 19-16,17-54 31,-53 106-16,18-17 1,36 70 0,34-70 31,-17-36-32</inkml:trace>
  <inkml:trace contextRef="#ctx0" brushRef="#br0" timeOffset="-183636.65">18239 4110 0,'0'-18'0,"0"36"0,-18-36 16,18 1-16</inkml:trace>
  <inkml:trace contextRef="#ctx0" brushRef="#br0" timeOffset="-183253.31">18521 4233 0,'0'0'0,"-18"18"16,18-71 15,0 35-15,18-105 15,-18 105-31,0 54 16,0-19-1,70 54 1,1-89 15,-71 0-15,18-17 0,-18 0-1,-18-18 1</inkml:trace>
  <inkml:trace contextRef="#ctx0" brushRef="#br0" timeOffset="-182881.81">18803 4163 0,'18'0'31,"-18"-71"-15,0 36 0,17-53-1,19 123 17,-19-35-17,89 88 1,-71-70 15,-35-1-15,-53 36-1,36-35 1,-36 35 0,0-18-1,35-52 1,18-1-1</inkml:trace>
  <inkml:trace contextRef="#ctx0" brushRef="#br0" timeOffset="-182614.84">19244 3951 0,'35'159'15,"1"-53"17,-19-106-17,-34-18 1,-19-88 15,19 71-15,34-89-1,36 124 17</inkml:trace>
  <inkml:trace contextRef="#ctx0" brushRef="#br0" timeOffset="-182472.51">19385 3951 0,'35'35'0,"-17"-17"0,-18 0 16,35 52 0,-35-35-1,-70 36 1,-18-71 15,70 0-15</inkml:trace>
  <inkml:trace contextRef="#ctx0" brushRef="#br0" timeOffset="-182097.25">19738 4004 0,'-53'106'16,"53"-36"-1,35-17 1,18-35-1,-35-18-15,17 0 16,18-35 0,-35 17-16,17-70 15,-35 70-15,0-17 16,-18 0 0,1 17-16,-19 18 15,-87 53 1,105-35-1,1 34 1,17-34-16,0 17 16,0-17-1</inkml:trace>
  <inkml:trace contextRef="#ctx0" brushRef="#br0" timeOffset="-181784.63">20179 4075 0,'0'17'16,"0"1"-1,18 35 1,-1 17 0,1-34-1,-18-1 1,-35-88 15,35 35-15,0-88-1,17 71 1,54 0 0,-18 0-1,-36 35-15,71-18 16</inkml:trace>
  <inkml:trace contextRef="#ctx0" brushRef="#br0" timeOffset="-177847.4">17586 13529 0,'-18'18'31,"18"-36"16,18 0-16,0 18-31,-1-17 16,19 17-1,140 0 16,-123 0-15,-18-18-16,36 18 16,246-35 15,-282 35-31,-17 0 16,53 0-1,-54 0-15,107 0 31,-71 0-15,-36 0-16,1 0 16,17-18 15,-70 18 31,0 0-46,17 0 0</inkml:trace>
  <inkml:trace contextRef="#ctx0" brushRef="#br0" timeOffset="-166611.78">19315 14076 0,'-18'0'47,"36"0"78,17 0-94,35 0 0,-17 0 0,0 0 1,0 0-1,-18 0 0,18 0 0,-17-18 1,-1 18-1,18 0 0,0-17 0,-36 17 1,54 0-1,-18 0 0,-18 0 0,-17 0-31,17 0 32,36 0-1,-18-18 0,-18 18-15,18 0 15,0 0 0,-18 0 1,0 0-1,-17 0-31,17 0 31,0 0 0,-17 0-15,0 0 15,17 0 0,18 0 1,-18 0-1,0 0 0,-17 0-31,17 0 31,1 0 1,17 0-1,-18 18 0,-18-18-31,19 0 31,-1 0 1,-17 0-32,17 0 31,-17-18 0</inkml:trace>
  <inkml:trace contextRef="#ctx0" brushRef="#br0" timeOffset="-166586.4">21026 14023 0,'-18'0'15</inkml:trace>
  <inkml:trace contextRef="#ctx0" brushRef="#br0" timeOffset="-143158.32">17480 14076 0,'-18'0'31,"1"0"0,-1 0 16,18 17-16,18 1 1,-18-36 30,-18 1-31,-17-1 1,35 53-1,0-17 0,18-18 0,-1 0-31,-17-18 47,0-17-15,-35 35-1,17 0 0,36 53 0,17-53-15,-35-35 31,0 0-16,-17 35 16,17 17-16,0 1-15,17-1-1,1-17 17,-18-17 15,-18 17-16,1 0 0,17 17 16,17-17-16,-34 0 63,17 18-78,0 0-1</inkml:trace>
  <inkml:trace contextRef="#ctx0" brushRef="#br0" timeOffset="-139493.6">16722 14340 0,'-18'0'94,"36"0"156,-1 0-234,1 18 15,0 0-15,-1-1 15,1-17 0,-1 18 0,1-18-15,0 0-16,-18 18 16,17-18-1,19 17 16,-1-17-15,-35 18 0,53-18 15,-18 0 0,36 0 0,-54 0-15,1 0 0,53 0 15,-36 0-15,0 0-1,18 0 16,-35 0-15,-1 0 0,-17-18-16,53-17 31,0 17 0,0 1 0,0 17 1,0 0-1,-18-18 0,-17 18-31,35-18 31,17 18 1,-52 0-17,35 0 17,-18 18-1,-17 35 0,-1 18 0,-17-54-15,0 1-16,-17-1 31,-1-17-15,-35 0 15,36-17 0,17-1 16,0 1-31,0-19 15,35 19-15,0-1-1,53 0 17,-17 18-1,-1 0 0,-17 0 0,0 0 1,-17 0-1,-19 0-16,1 0-15,52 0 32,1 0-1,-1 0 0,-34 0 0,-36-17-15</inkml:trace>
  <inkml:trace contextRef="#ctx0" brushRef="#br0" timeOffset="-138247.4">19385 13529 0,'0'-18'47,"0"1"-16,0-1 1,0-35-1,35 36 0,18 87 0,-35-70-31,17 141 32,-52 36-1,-54-54 0,53-141 0,18-34 1,18 52-17,53 0 17,17-18-1,-53 0-16,-17-35 1</inkml:trace>
  <inkml:trace contextRef="#ctx0" brushRef="#br0" timeOffset="-137873.02">19632 13547 0,'0'17'31,"0"1"1,0 88-17,0-89 1,0 54-1,18-71 17,-1 0-17,36 0 1,-35-18 0,70-17-1,-70 35 1,-1 0 15</inkml:trace>
  <inkml:trace contextRef="#ctx0" brushRef="#br0" timeOffset="-137627.03">19844 13529 0,'0'35'15,"0"-17"1,0 17 0,17 89-1,1-1 32,-18-88-31,0-52 15</inkml:trace>
  <inkml:trace contextRef="#ctx0" brushRef="#br0" timeOffset="-137034.38">19967 13564 0,'0'-17'47,"0"-72"-31,0 72-1,35-89 17,36 106-1,-36 194 0,-52 18 0,-19-106 1,19-142-1,17-17-15,35 0 15,36 142 0,17 16 0,-53-105-15,0-52 15,-35 34-31</inkml:trace>
  <inkml:trace contextRef="#ctx0" brushRef="#br0" timeOffset="-133492.34">20461 13600 0,'-18'0'32,"18"-18"46,18 18 0,17 18-47,-17-18-31,0 0 16,123 0 15,-88 0-15,17 0 15,-70-18 47</inkml:trace>
  <inkml:trace contextRef="#ctx0" brushRef="#br0" timeOffset="-125304.13">21026 13494 0,'0'-18'47,"0"0"-32,17 18-15,-17-17 16,18-1 0,17 18-1,18 18 17,-53-1-17,35 19 1,1 87-1,-36-105 1,0 70 0,0-70-16,-36 52 15,19-52 1,-36-18 0,35 0-16,0 0 31,36 0 31,0 0-30,-1 18-17,36 34 1,0-16-1,0-36 1,0 0 0,-18 0-16,18-53 15,-35 18 1,-18-1-16,0-17 16,0 36-16</inkml:trace>
  <inkml:trace contextRef="#ctx0" brushRef="#br0" timeOffset="-114020.56">19844 14323 0,'-18'0'31,"0"0"16,1 0-16,17 88 1,0-35-17,0-18 1,17-17-16,107 17 31,-71-70-15,-36 17-16,1-105 31,-53 34 0,0 72-15,17 17-16,-70 53 31,52 0-15,36-36-16,36 1 31,122-53 0,-140 35-15,141 70 15,-159-52-31,18 52 16,-1 19-1,-17 105 17,0-177-17</inkml:trace>
  <inkml:trace contextRef="#ctx0" brushRef="#br0" timeOffset="-113445.14">20373 14411 0,'-18'18'31,"1"-1"-15,17 19-1,0-19-15,0 18 16,105 18 15,-34-88 0,-71-88 1,-88 87-1,53 36-16,17 18-15,0 17 32,18-17-17,18-18-15,105 18 32,-52-1-17,-18 1 1,53 176 15,-106-53 0,-36-141 1</inkml:trace>
  <inkml:trace contextRef="#ctx0" brushRef="#br0" timeOffset="-112725.25">21661 13776 0,'35'0'94,"0"18"-79,0-18 17</inkml:trace>
  <inkml:trace contextRef="#ctx0" brushRef="#br0" timeOffset="-112507.91">21678 13864 0,'0'18'31,"0"-36"-31,18 53 16,-1-35-16,1 0 15,0 0 1,-1 0-16,19-17 15</inkml:trace>
  <inkml:trace contextRef="#ctx0" brushRef="#br0" timeOffset="-111818.27">22084 13494 0,'0'-36'31,"0"1"-15,18 35-1,34 0 1,37 141 15,-107 18 0,-35-106-15,0-18 15,88-35 16,71 0-16,-53 0-15,-35-17 0</inkml:trace>
  <inkml:trace contextRef="#ctx0" brushRef="#br0" timeOffset="-111535.43">22419 13494 0,'0'70'31,"0"18"0,0-70-15,53 0 15,35-18 0,-70-36-15</inkml:trace>
  <inkml:trace contextRef="#ctx0" brushRef="#br0" timeOffset="-111303.88">22613 13494 0,'-18'35'31,"36"71"0,17 0 0,-17-71 1</inkml:trace>
  <inkml:trace contextRef="#ctx0" brushRef="#br0" timeOffset="-110870.69">22860 13635 0,'0'0'0,"0"53"31,0-36-31,0 19 16,35 17-1,-35-36-15,88 71 32,-70-88-32,53-17 31,-54-54-16,-52-70 17,-53 88-1,0 106 0,52 71 0,36-107-31,18 36 16</inkml:trace>
  <inkml:trace contextRef="#ctx0" brushRef="#br0" timeOffset="-110380.73">22066 14076 0,'18'0'32,"0"0"-32,228 17 31,160 19 0,-335-19-31,246 1 31,-264-18-31</inkml:trace>
  <inkml:trace contextRef="#ctx0" brushRef="#br0" timeOffset="-109628.52">22331 14323 0,'-35'35'31,"35"-17"-31,0 52 31,158 18 1,-52-158-17,-106-71 16,-18 105-15,-70 1 15,18 123-15,52-70 0,18 53-1,0-36 1,88-17 15,0 17-15,1 106 15,-54 53-15,-35-159-1,-18 53 1,18-105 15</inkml:trace>
  <inkml:trace contextRef="#ctx0" brushRef="#br0" timeOffset="-109053.82">22931 14499 0,'-18'0'0,"-17"0"32,17 0-17,0 0 1,1 71-1,17-54-15,53 89 32,-36-88-17,71-36 1,-70-17 0,-18-36-1,0 1 1,0 52-16,-70-70 15,52 70 1,0 18-16,1 0 16,-1 18-1,18 0-15,18 17 16,17-17 0,0-1-1,71 36 1,-88-35-16,17 140 31,-35-122-15,0-1-16,0 18 15,0-18-15,0 36 16,0-54-16,0 1 16,0 0-16</inkml:trace>
  <inkml:trace contextRef="#ctx0" brushRef="#br0" timeOffset="-98016.85">17057 15822 0,'-35'0'15,"35"18"17,-18-18 14,36-36 1,34 19-15,-34-1-17,35 18 1,-35 0-1,-1 88 1,-17-52 0,0-19-16,-88 160 31,18-107 0,52-70 0,71-35 1,-18 0-17,0 17 1,36 18 0,-53 0-16,34 0 15,19 53 1,-53-53-16,17 123 15,-53-70 1,-17 18 0,-36 17-1,-158-35 1,194-53 0,0-18-16,-18-17 15,17-18 1,36 36-16,0-19 15</inkml:trace>
  <inkml:trace contextRef="#ctx0" brushRef="#br0" timeOffset="-97337.43">17674 16122 0,'-17'-35'31,"17"17"-15,17 0-16,1-123 15,-18 18 17,17 176-1,1 17-15,0 36-1,-1 53 1,19 88-1,-36-230 1,17 1-16,-17 0 16</inkml:trace>
  <inkml:trace contextRef="#ctx0" brushRef="#br0" timeOffset="-96192.79">18045 15893 0,'-36'-18'16,"36"0"46,88-35-46,-52 36-1,70 17 1,-89 0 15,-87 35 1,52-35-17,-70 18 1,70-18-1,-35 53 1,53-36 0,0 36-1,0 53 1,18-106 0,0 0 15,-1-18-16,1 1-15,-1-1 16,54 0 0,17 18-1,53 89 1,-123-54 0,17-17-16,-17 87 15,-18-69 1,-124 87-1,-70-105 17,159-18-17,-18-35 1</inkml:trace>
  <inkml:trace contextRef="#ctx0" brushRef="#br0" timeOffset="-94919.13">17621 16387 0,'18'0'63,"-18"-18"-32,18 18-15,-1 0 15,-52 141 0,-71-18 1,71-87-17</inkml:trace>
  <inkml:trace contextRef="#ctx0" brushRef="#br0" timeOffset="-93794.58">17568 15628 0,'-35'0'32,"17"0"-1,54 0 94,-1-18-109,53 1 15,71 17 0,-18-18 0,0 0 1,-106 18-32,54-17 31,-19 17 0</inkml:trace>
  <inkml:trace contextRef="#ctx0" brushRef="#br0" timeOffset="-93727.57">18309 15540 0,'-17'0'16,"-1"0"-16,-17 17 15,17-17 1,0 36 0</inkml:trace>
  <inkml:trace contextRef="#ctx0" brushRef="#br0" timeOffset="-91596.85">18962 16175 0,'-18'0'0,"18"-18"63,18 18-17,35 0-30,35 0 15,35 0 1,-105 0-32,35 0 31</inkml:trace>
  <inkml:trace contextRef="#ctx0" brushRef="#br0" timeOffset="-91101.13">19068 16351 0,'0'0'0,"-36"18"15,19 0 17,34-18 30,1 0-46,70 0-1,-35-18 1,0 18 0,0 0-1,-35 0 1,-36 0 31,0 0-32,18 18 17</inkml:trace>
  <inkml:trace contextRef="#ctx0" brushRef="#br0" timeOffset="-89315.09">19685 16351 0,'-18'0'31,"36"-17"63,17 17-63,-17 0-15,17-18 0,-17 18-1,-1 0 1,36 0-1,0 0 17,-35 0-17,17 0 1,-17 0 0,35 0-1,0 0 16,-36 0-15,36 0 0,18-18 15,-18 18 0,-36 0-15,19 0-1,17-17 17,-36 17-17,18 0 1,-17 0 0,17-18-1,-17 18 1,17 0-1,-17 0 1,0 0 0,17 0-1,0 0 1,18 0 15,0 0 0,0 0 1,-35 0-17,52-18 1,1 18 15,-54 0-15,1 0-16,0 0 15,17 0 1,0 18 0,-17-18-1,52 0 1,-34 0 15,-19 0-15,1 0-1,-18 18 32,-18-18-15</inkml:trace>
  <inkml:trace contextRef="#ctx0" brushRef="#br0" timeOffset="-73989.54">19579 15646 0,'-17'17'32,"-1"-17"14,0 18-30,1-18-16,-1 18 31,18-1 1,-18-17-32,18-17 93,18-19-77,0 19 0,-1 17-1,1-18-15,0 18 16,52 0 15,-52 18-15,-1-1-1,-17 1-15,0 105 32,-17-105-32,-1 17 15,-17-17 1,-18 17 15,53-52 0,88 17 1,-53 0-32,-17 0 15,88 0 1,-89 0-16,125 70 31,-142-52-15,0-1-16,0 19 15,-212 70 17,159-106-17,-18 0 1,54-36 15,17 19-15</inkml:trace>
  <inkml:trace contextRef="#ctx0" brushRef="#br0" timeOffset="-69991.49">19967 15752 0,'18'0'109,"-18"-18"-62,17-17-31,-17-1-1,18-34 1,-18 52 15,0 71 0,0 0-15,18 18 0,-1 52-1,19 142 17,-36-230-17,17-18 1,-17-34-1,0-1 1</inkml:trace>
  <inkml:trace contextRef="#ctx0" brushRef="#br0" timeOffset="-69080.84">20232 15610 0,'-18'-17'15,"53"-1"48,-17 18-47,17-18-1,1 1 1,-1 17-1,-53 0 32,-17 35-31,17-17-16,1-1 16,-19-17-1,36 18-15,-17-18 16,17 18-1,-18-1-15,1 19 16,17-19 0,0 1-1,17-18 32,18 0-31,18 0-1,-17 0 1,17 0 0,-36 18-1,1-18-15,35 105 32,-53-87-17,0 17-15,-18 1 16,-176 52 15,176-88-31,1 0 16,-36-36-1</inkml:trace>
  <inkml:trace contextRef="#ctx0" brushRef="#br0" timeOffset="-66225.53">20620 15840 0,'35'0'156,"106"35"-125,-123-17-31,123-1 31,-106-17-15,-17 0 15</inkml:trace>
  <inkml:trace contextRef="#ctx0" brushRef="#br0" timeOffset="-50392.82">21220 15575 0,'-18'0'16,"0"18"30,1-1-14,-19-17-17,54-35 32,35-53-16,-35 88-15,52 0 15,-35 88 1,-52 0-17,-54-35 16,106-53 32,-17 0-47,70 18-1,-70-18 1,70 88-1,-123 36 17,17-124-17,1 17-15,-107-17 16,106 0 0,-17 0-16,-71-53 15,89 36 1</inkml:trace>
  <inkml:trace contextRef="#ctx0" brushRef="#br0" timeOffset="-43620.64">20020 16598 0,'0'-17'0,"18"-19"31,-54 36 0,19 0-31,-18 53 16,17-35 0,18-1-16,0 36 15,18 36 1,140-37 0,-17-193 15,-141 124-16,0-89 1,-52 71 0,-19 17-1,18 36 1,35-18-16,-70 105 16,88-87-1,35 0 1,1-1-1,-19-17-15,107 36 16,-106-19 0,-1 1-16,1 17 15,17 195 1,-35-36 15,0-177-15</inkml:trace>
  <inkml:trace contextRef="#ctx0" brushRef="#br0" timeOffset="-43038.45">20567 16722 0,'-18'0'0,"1"0"15,-1 0 1,-17 0 0,35 17-1,0 54 1,70 35-1,-52-106-15,88 0 32,-89 0-17,1-18-15,17-88 16,-35 36 0,-17 52-1,-124-35 1,88 53-1,17 0 1,19 0-16,17 18 16,0 17-1,17-35-15,54 18 16,-18-18 0,-18 0-16,18 0 15,18 17 1,17 89-1,-53 18 1,-35-71 0,0 52-1,0-69 1,0-19 0</inkml:trace>
  <inkml:trace contextRef="#ctx0" brushRef="#br0" timeOffset="-42517.2">21643 16087 0,'0'0'0,"-53"17"32,88-17 46,-17 0-63,35 0 1,-18 0 0,-17 0 15</inkml:trace>
  <inkml:trace contextRef="#ctx0" brushRef="#br0" timeOffset="-42335.11">21713 16140 0,'-17'0'0,"-1"17"16,1 1-1,52-18 16,35 0 16,-34 0-31</inkml:trace>
  <inkml:trace contextRef="#ctx0" brushRef="#br0" timeOffset="-41452.5">22172 15752 0,'-18'0'0,"1"0"16,34-53 15,72 17 0,-72 36-15,36 18-1,-35 0 1,-36 87 0,-35-52 15,36-53 0,87 0 0,-35 0-15,1 0 0,34 18-1,-52 0-15,17-1 16,0 36 0,-35-35-16,0-1 15,-88 72 1,35-89-1,-17 17 1,52-70 15</inkml:trace>
  <inkml:trace contextRef="#ctx0" brushRef="#br0" timeOffset="-41115.42">22701 15822 0,'-17'18'16,"17"-36"-1,17-17 1,1-18-1,-18 18-15,18-18 16,-1 106 15,-17 52-15,0-69-16,0-1 16,0 124-1,0-142 1,0 1-1,18-53 1</inkml:trace>
  <inkml:trace contextRef="#ctx0" brushRef="#br0" timeOffset="-40677.85">23036 15699 0,'-17'0'16,"17"17"-16,0-34 31,0-1-15,17 0-16,54 1 31,-53 17-16,17 88 1,-35-35 0,-18 53-1,-123 35 17,123-141-17,18-36 16,106 36 1,-70 0-32,-19 0 15,142 0 17</inkml:trace>
  <inkml:trace contextRef="#ctx0" brushRef="#br0" timeOffset="-40320.39">22260 16387 0,'0'-18'0,"0"0"32,36 1-17,-1-1-15,0 18 16,159-35-1,212-1 1,-177 19 0,-123-1-1,-18 18 1</inkml:trace>
  <inkml:trace contextRef="#ctx0" brushRef="#br0" timeOffset="-39799.92">22631 16475 0,'0'0'0,"-53"53"15,35-36-15,0 1 0,18 17 16,0-17-16,89 88 31,-72-106-15,19 0-16,87-124 31,-123 89-15,0 17-16,-70 1 31,-19 34 0,107 54 0,88 123 1,-89-141-17,-17 70 17,0-105-17</inkml:trace>
  <inkml:trace contextRef="#ctx0" brushRef="#br0" timeOffset="-39226.02">23019 16528 0,'-53'17'31,"53"1"-31,0 70 32,88-53-1,-70-35-16,35-88 17,-53 71-32,-18-19 15,-17 1 1,17 35-16,-88 18 31,89 17 0,122-35 1,-34 0-17,-53 0-15,70 53 32,-88 176-1,0-176-16,-36 88 17</inkml:trace>
  <inkml:trace contextRef="#ctx0" brushRef="#br0" timeOffset="-27240.4">16633 15381 0,'-17'-18'32,"17"1"-17,0 34 48,35 142-32,-17-35 0,-18 52 1,0-35-1,0 36 0,0-36-15,0-124-1,0 54 1,0 52 0,0-17 15,0-88-16,0 88 17,0-89-32,0 1 0,0 70 31,17 0 0,-17-52 0,18-36 1,53-18-1,34 18 0,72-35 0,-18 35 1,-18 17-1,-18-17 0,54 0 0,-54 36 1,18-36-1,-17 0 0,17 0 0,-18 0 1,-70-18-17,-18 18-15,-17 0 0,53-18 32,34 18-1,-34-17 0,-53 17-31,70-53 31,-35 17 1,-53 19-17,0-36 16,-18 35-31,-17-70 32,17 18-17,0 52-15,1-70 32,-1 17-17,1-70 16,17 0 1,0 123-32,-18-88 31,0 1-15,18 87-1,0 0-15,-17-35 16,-1 1-1,0-37 17,1 72-32,-1-54 31,0-17-15,18 70-1,-35-70 16,0 35 1,-18 36-1,-18-19-15,54 36-1,-107 0 1,1 0 15,105 0-15,-105 0-1,-18 36 17,123-36-17,-123 35 1,0 0 15,88-35-15,0 35-1,0-35 1,35 0-16,-87 18 16,69-18-16,-70 0 31,36 0 0,-1 0 0,54 0-15,-19-35 0,19 35-1,-36-18 1,35 18-1,-35 0 1,36 0 0,-19 0-1,19 0 32,-19 0-16,36-18-15,-17 18-16,17-17 16,-18 17-1,1 0-15,-1 0 16,18-18 15</inkml:trace>
  <inkml:trace contextRef="#ctx0" brushRef="#br0" timeOffset="-25815.67">17427 18556 0,'0'0'0</inkml:trace>
  <inkml:trace contextRef="#ctx0" brushRef="#br0" timeOffset="-18489.86">16492 13176 0,'0'-17'0,"0"-1"31,0 53 110,0-17-126,0 0-15,18 176 32,-18-142-17,0 19 1,18 0 0,-18-54-16,0 1 15,0 35 1,0-36-16,0 36 15,0 36 1,0-72 0,0 18-1,0-17-15,0 88 32,0-88-32,0-1 15,0 1-15,17 17 16,-17 106 15,0-70-15,0-36-1,-17 36 1,17 17 0,-18-35-1,18-36-15,0 19 16,0 17-1,0-36-15,0 18 16,0-17 0,18 0 46,-1-18-46,1 0-1,88 17 17,-89-17-17,107 0 17,-89 0-17,0 0 1,1 0-16,-1 0 15,71-17 1,-89 17-16,1 0 16,53 0-1,-18 17 1,17 1 0,-35-18-1,18 0 1,0 0-1,71 18 17,-89-1-17,0-17 1,71 0 15,-71 0-15,-17 0-1,141 0 17,-124 0-17,53-17 1,71-1 15,-124 18-15,-17 0-16,123-18 31,-35 18 0,-89 0-31,1 0 16,0 0 15,-1 0-15,19-17-1,52-1 17,-71 0-17,1 18 1,35-17 15,-35-1-15,-1 18-1,19-35 17,-19 17-17,1 1 1,35-1 15,-53 0-15,17-17 15,19-18 0,-36 36-31,0-1 16,0-17 15,0 17-15,0 0-1,0 1-15,0-36 32,0 17-17,0 1 1,0-53 15,0 35 0,0-17 1,35-19-1,-35 19 0,0 17 0,0-35 1,0 35-17,-18-18 17,18 18-17,-17 18 1,17 17-1,-36-52 17,36 52-17,-17-17 1,-54-36 15,54 54-15,-19-1-1,-70-35 17,71 53-17,-18-17 1,-53-19 15,71 19-15,0 17-1,-124-36 17,106 36-17,-17 0 1,-54-17 15,107 17-31,-72 0 31,-34 0 1,70 0-17,-18 0 1,-87 17 15,105-17-15,17 18-1,-87-18 17,105 0-32,-17 0 15,-18 18 1,-88-18 15,88 17-15,18-17-1,-106 36 17,70-36-1,18 0 0,0 0 0,36 0 1,-1 0-32,-35 17 31,18 1 0,35-1 16,0 1-31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07T12:02:03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25047 13088 0,'0'0'16,"0"-18"140,18 1-125,-1 17-15,1-18 0,0 0 15,-1 18-16,19-17 17,-1-1-1,-17 18 0,-18-17 0,17 17 16,-17 17-15,36 1-1,-19-18-31,1 0 15,-1 0 1,19 17 15,-19-17 1,-17-17-1,0-18 0,0 17 0,0 36 32,18-1-16,17 1-16,1-18 0,34 0 0,-17 0 1,18 0-1,-36 0 0,-18 53 0,-17 0 1,18-36-1</inkml:trace>
  <inkml:trace contextRef="#ctx0" brushRef="#br0" timeOffset="8297.33">26970 12453 0,'0'0'0,"0"-18"31,17 18-31,1-17 32,0 34 30,-1 125-31,1-72-15,0 54 15,-18-107-15</inkml:trace>
  <inkml:trace contextRef="#ctx0" brushRef="#br0" timeOffset="8997.35">26987 12771 0,'36'0'31,"-19"0"-15,72 0 15,-36-18 0,-106 18 16,35 0-31,-53 0 15,54 35 0,34 36 0,19-18 1,-19-53-32,1 17 31,0-17 0,-1-17-31,-17-54 31,0 18 1,-17 106 14,-1-18-14,0-35-1</inkml:trace>
  <inkml:trace contextRef="#ctx0" brushRef="#br0" timeOffset="13618.21">24377 12947 0,'0'-18'15,"-18"18"1,18-17 15,36 52 79,-19 0-95,-17-17-15,18 17 16,17 0 0,18 71-1,-35-70 16,-18-19 1</inkml:trace>
  <inkml:trace contextRef="#ctx0" brushRef="#br0" timeOffset="14095.15">24606 13194 0,'-35'18'32,"35"-1"-17,-35 18 1,17-35-1,0 0-15,18 18 16,18 0 15,0-18-15,17 0 0,53 17-1,-70-17 1,-1 0-1,-17-17 32,-17 17-31,17-18-16,-18 0 16,1 1-1,17 52 16,0 0-15,0-17 0</inkml:trace>
  <inkml:trace contextRef="#ctx0" brushRef="#br0" timeOffset="24780.85">27287 13600 0</inkml:trace>
  <inkml:trace contextRef="#ctx0" brushRef="#br0" timeOffset="49174.87">28240 7761 0,'17'-35'94,"1"-36"-79,0 36 1,17-71 15,-35 89-31,0-1 32,0 36-1,0-1-16,0 71 1,0 177 15,0-106-15,0-106 0,0 17 15</inkml:trace>
  <inkml:trace contextRef="#ctx0" brushRef="#br0" timeOffset="49971.9">28734 7990 0,'-18'0'15,"36"0"48,-1 0-48,1 0 1,0-35 15,-36-18 1,-17 53-17,17 0 16,18 35-15,18 1 15,17-19-15,-17 1-16,-18 17 31,-89 71 0,54-71-15,-18-52 15</inkml:trace>
  <inkml:trace contextRef="#ctx0" brushRef="#br0" timeOffset="50651.48">29263 7497 0,'0'0'0,"-18"0"31,18 17 32,-17 107-48,17 193 17,0-193-17,17-107-15,71 1 32,1-195-1,-125 125 0,-69 122 0,52 18 1</inkml:trace>
  <inkml:trace contextRef="#ctx0" brushRef="#br0" timeOffset="51217.55">28998 7373 0,'-35'0'32,"17"0"-17,36 0 16,141-18 1,0-17 15,-142 35-47,71-18 15,-70 18 16</inkml:trace>
  <inkml:trace contextRef="#ctx0" brushRef="#br0" timeOffset="51279.93">29386 7285 0,'0'0'16</inkml:trace>
  <inkml:trace contextRef="#ctx0" brushRef="#br0" timeOffset="51732.67">29686 7814 0,'-17'-18'16,"-19"18"15,72 0 32,17 0-48,-36 0-15,36 0 32,0 0-1</inkml:trace>
  <inkml:trace contextRef="#ctx0" brushRef="#br0" timeOffset="51967.4">29722 7920 0,'-36'17'32,"54"-17"-17,70 0 16,-70 0-15,-1 0-16,1 0 16</inkml:trace>
  <inkml:trace contextRef="#ctx0" brushRef="#br0" timeOffset="57471.34">30304 7867 0,'0'18'16,"-18"-18"31,36 0 93,-1 0-124,1 0-1,0 0 1,34 0 0,-34 0-1,17 0 1,18-18 0,0 18-1,-35 0 1,-1 0-1,19-18 1,-1 18 0,18 0-1,0 0 17,-36 0-17,1 0 16,0 0-15,-1 0 0,1 0-1,0 0 1,-1 0 0,19 0-1,-19 0 1,1 0-1,0 0 1,52 0 0,-35 0-1,36 0 1,-53 0 0,34 0-1,19 0 1,-36 0-1,1 0 1,34-17 0,-52 17-16,-1 0 15,1 0 1,17 0 0,-17 0-1,0 0 1,-1 0-1,1 0 17,0 0-1,-54 17 47,19 1-62</inkml:trace>
  <inkml:trace contextRef="#ctx0" brushRef="#br0" timeOffset="72323.7">28169 8326 0,'0'0'0,"-17"0"15,-19 0 17,36-18-1,-17 18 0,17 18 63,0-1-78,17 18-1,-17-17 1,36 0-1,-19-1 1,1-17-16,35 36 16,-36-36-1,-17 17-15,36-17 16,-1 0 0,0 0-1,18-17 1,-35-1-16,0 18 15,17 0 1,-18-18-16,1 18 16,70-35-1,-70 35 1,52 0 0,-52 0-1,0 0-15,17 0 16,0-18-1,18 18 1,-35 0 0,-1 0-16,36 0 15,-35 18 1,17 0 0,36 35-1,-53-53-15,17 53 31,-35-36-15,17-17-16,-17 18 16,-17-1-1,-18-17 17,35-17-1,0-1-16,0 1 1,35 17 0,53-18-1,-70 18 1,52 0 0,-35 0-1,-35 18-15,18-1 16</inkml:trace>
  <inkml:trace contextRef="#ctx0" brushRef="#br0" timeOffset="73233.4">30498 7461 0,'0'36'31,"17"-36"16,-17-18-15,0 0-17,0-17 1,0-36-1,0 54-15,18-19 16,-18-16 0,0 69 15,0 1-15,0 17-16,0 124 15,0-124-15,18 159 31,-18-159-15,17-17 0</inkml:trace>
  <inkml:trace contextRef="#ctx0" brushRef="#br0" timeOffset="73860.83">30868 7197 0,'0'35'78,"-18"18"-62,18 176 15,0-123-16,0-71-15,0 36 16,106-36 15,-88-53-15,17-52 0,-17-1-1,-53 36 1,17 35-1,-35 35 1,35-17-16,-17 17 16,17 53-1</inkml:trace>
  <inkml:trace contextRef="#ctx0" brushRef="#br0" timeOffset="75184.73">31203 7497 0,'-17'0'15,"-1"0"17,36 0 93,105 0-94,-17 0 0,-89 0-31,1 0 16,-36 0 31</inkml:trace>
  <inkml:trace contextRef="#ctx0" brushRef="#br0" timeOffset="80237">31591 7479 0,'0'18'32,"36"-54"-1,-36 19-31,17-89 31,1 88-31,-18-17 16,17-89 15,-17 142-15,0 264 15,36-35 0,-36-194-15,0-35 15</inkml:trace>
  <inkml:trace contextRef="#ctx0" brushRef="#br0" timeOffset="86095.81">29051 6473 0,'0'0'0,"0"-35"16,0 18-16,0-1 15,0-17 16,0 52 1,0 89-1,0-88-31,18 17 16,-18 106 15,18-123-31,-18 17 15,0-17 1,0-1-16,0 1 16</inkml:trace>
  <inkml:trace contextRef="#ctx0" brushRef="#br0" timeOffset="86659.05">29051 6773 0,'-17'0'16,"-1"0"15,18-17-15,35 17 0,53 17 15,-70 1-16,0-18 1,-36 0 15,-17-18-15,17 1 0,1 17-1,-1 0-15,0 17 31,18 1-15,0 0-16,53 87 31,-35-87-15,-18 0 0,0-54 30,0 1-30,0-18 0,0 18-1,0 88 17,0-35-17,0 17 1</inkml:trace>
  <inkml:trace contextRef="#ctx0" brushRef="#br0" timeOffset="88700.63">31203 7814 0,'-17'0'78,"-36"53"-46,17 35-1,36-17-16,0-36 1,36 0 0,105-70 15,-71-36-15,-52 54-16,17-71 31,-52 35 0,-1 53-31,0 0 16,-105 17 15,105 1-31,18 0 16,35 52 15,-17-70-31,88 18 31,-71 17-15,-17-35-16,35 212 31,-53-106-15,0-36-1,-18 36 16,18-71-15</inkml:trace>
  <inkml:trace contextRef="#ctx0" brushRef="#br0" timeOffset="89561.38">29933 8943 0,'-17'0'0,"-36"0"15,35 0 17,0 18-17,1-1 1,17 1 0,-18-18-16,18 35 15,0-17 16</inkml:trace>
  <inkml:trace contextRef="#ctx0" brushRef="#br0" timeOffset="89874.83">29845 9049 0,'53'-18'125,"35"18"-109,-17 0-1,34 0 1,-52 0 0,18-18-1</inkml:trace>
  <inkml:trace contextRef="#ctx0" brushRef="#br0" timeOffset="90137.84">29898 9260 0,'0'0'0,"35"0"31,-17 0-15,-1 0-16,36 0 16,124-17 15,-142 17-15</inkml:trace>
  <inkml:trace contextRef="#ctx0" brushRef="#br0" timeOffset="91550.48">30921 9049 0,'0'17'31,"18"-17"1,-1-17-17,-17-1-15,18-70 32,0-88-1,-18 140 0,17 213 0,-17-107-31,0-17 0,35 194 32,-17-159-1,0-105-16</inkml:trace>
  <inkml:trace contextRef="#ctx0" brushRef="#br0" timeOffset="92125.19">31380 8855 0,'0'-36'16,"0"72"-16,0-89 16,0 35-16,-18 53 62,-53 1-46,54-19-16,-54 54 31,71-53-15,18-1 15,123 54 0,-88-54-15,53 89 15,-106-88-15,0-1-1,-106 1 16,-18 17 1,54-17-1</inkml:trace>
  <inkml:trace contextRef="#ctx0" brushRef="#br0" timeOffset="92471.67">30921 9596 0,'18'0'31,"35"0"-15,-18 0-16,88 0 15,-52-18-15,335-53 31,-354 54-31,19 17 16,-18 0 0</inkml:trace>
  <inkml:trace contextRef="#ctx0" brushRef="#br0" timeOffset="93175.71">31186 9790 0,'-36'17'32,"19"1"-17,-1 123 16,36-123-15,52-18 0,124-124 15,-176 71-15,-1 36-16,-17-1 15,-194-17 16,142 52-15,-1 1 0,35 105 15,53-123-15,18 0-1,-35 0-15,193 53 31,-175 0-15,-1 141 15,-53-106-15,18-70-16,-17 0 16,17-1-1,0 36 16</inkml:trace>
  <inkml:trace contextRef="#ctx0" brushRef="#br0" timeOffset="93437.72">32015 10495 0,'0'18'47,"0"35"-16</inkml:trace>
  <inkml:trace contextRef="#ctx0" brushRef="#br0" timeOffset="113777.73">27887 10954 0,'-18'0'62</inkml:trace>
  <inkml:trace contextRef="#ctx0" brushRef="#br0" timeOffset="115075.96">27764 10989 0,'17'0'78,"-17"18"47,18-18 0,0-18-94,-1 18-15,-17-18 0,18 18-16,35-35 31,-36 35-16,1 0 1,0 0 0,-1 0-1,1 0 1,17 0 0,-17 0-1,17 0 1,0 0 15,-17 18 0,-18 35 1,-18 35-1,1-88-16,-1 35 1,-35 18 0,-17 0-1,52-35 1,-70-1 0,17 1 15,54 0 0,17-36 32,35 18-32,-17 0-16,-1 18 1,71 52 15,53-52 1,-17-54-1,-106-52 0,-18 71-31</inkml:trace>
  <inkml:trace contextRef="#ctx0" brushRef="#br0" timeOffset="118499.75">28540 11254 0,'0'-18'93,"17"18"-61,1 71-1,-18-19-16,0-34-15,-18 17 16,1 18 0,-1-35-16,-70 17 15,70-35 1</inkml:trace>
  <inkml:trace contextRef="#ctx0" brushRef="#br0" timeOffset="119739.5">28910 11060 0,'-18'0'16,"18"-18"15,18 18 157,70-35-157,-70 35-15,70 35 15,-88-17-31,0-1 16,0 1-1,-70 88 16,17-71-15,35-17 0,-17-1 15,70-34 0,71-1 0,-88 18-31,17 18 16,-18 17 0,1-17-16,0 87 31,-36-52-15,-17-35-1,-106-18 16,123-18-31,-17 18 16,17-17 15,36-1-15</inkml:trace>
  <inkml:trace contextRef="#ctx0" brushRef="#br0" timeOffset="120597.22">29263 11042 0,'-18'0'32,"18"-18"14,53-17-14,35 35-17,-70 0 1,17 18 15,-52 52-15,-36-17 15,35-35 0,53-18 1,18 0-17,88 35 16,-123-35-15,17 35 0,-52 54-1,-72-37 17,1-52-1,53-52 16</inkml:trace>
  <inkml:trace contextRef="#ctx0" brushRef="#br0" timeOffset="121374.3">28822 10936 0,'35'0'156,"18"0"-140,-35 0-16,105 0 31,54-18 1,-19-17-1,-69 35 0,-72 0-31,18 0 47,-52 0 0,-18 0-32,17 0 17</inkml:trace>
  <inkml:trace contextRef="#ctx0" brushRef="#br0" timeOffset="121912.1">29968 11148 0,'-17'0'31,"-1"0"-31,53 0 94,-17 0-94,0 0 0,70 0 15,-70 0 1,17 0-16,53 0 16,-70 0 15</inkml:trace>
  <inkml:trace contextRef="#ctx0" brushRef="#br0" timeOffset="122162.72">30039 11289 0,'0'0'0,"-35"18"15,52-18 17,1 0-17,35 0 1,-18 0 0,-17 0-16,17 0 15,18 0 1</inkml:trace>
  <inkml:trace contextRef="#ctx0" brushRef="#br0" timeOffset="123607.18">30815 11377 0,'18'0'125,"-1"0"-109,-17-18-16,18 18 16,0 0-1,35 0 16,-36-17-15,1 17-16,17 0 31,0-18-15,-17 18 0,35-17-1,-35 17-15,52 0 31,-52 0-15,35 0 0,70-18 15,-70 18-15,-35 0-16,-1 0 15,72 0 16,-36-18-15,-36 18-16,71-17 31,89 17 1,-160 0-17,248-18 16,-230 18-31,1-18 16,-19 18-16,54 0 16,-54-17-16,160 17 31,-160 0-31,54 0 16,-1 0-1,54 0 16,-106 0 1,-71 0-17</inkml:trace>
  <inkml:trace contextRef="#ctx0" brushRef="#br0" timeOffset="133424.03">30674 10848 0,'0'-18'63,"53"-52"-32,-18 34-15,36 19 15,-36 87 0,-35 1-15,0-53-16,-71 105 31,-52 0 0,105-105-31,-17 0 32,35-36-17,53-35 16,18 124 1,-1-18-17,107-71 17,-54-158-1</inkml:trace>
  <inkml:trace contextRef="#ctx0" brushRef="#br0" timeOffset="134011.06">31080 10813 0,'-36'-53'31,"107"0"0,17 53 1,-70 88-1,-89-17 0,18-36 0,53-35 1,71 0-1,-18 35-15,53 36 15,-71-18-16,-53-1 17,-105 19-1,105-71-31,-35 0 16</inkml:trace>
  <inkml:trace contextRef="#ctx0" brushRef="#br0" timeOffset="134653.47">31397 10795 0,'0'0'0,"0"-53"31,0 35-31,53 1 31,35-1 0,-70 18-31,17 35 32,-88 1-1,18-19 0,17-17-31,18 36 31,18-1-15,70 0 15,18 18 0,-88-53-31,-1 53 32,-87 18-1,52-54-31,-105 1 31</inkml:trace>
  <inkml:trace contextRef="#ctx0" brushRef="#br0" timeOffset="138132.71">31856 10883 0,'35'0'156,"18"0"-141,-35 0 1,123 0 0,-106 0-1,89-17 1,-107 17 0,1 0-1,-36 0 48</inkml:trace>
  <inkml:trace contextRef="#ctx0" brushRef="#br0" timeOffset="140478.01">32332 10636 0,'-18'0'16,"1"0"0,34-17 31,1-1-16,17 0-16,-17 1 1,53-36 0,-36 35-1,53 0 1,-70 18-16,-1 0 16,1 0-16,17 36 15,-17-1 1,-18 71-1,-53-36 1,35-34-16,1-19 16,-160 107 15,177-142 16,18 1-32,0-1 1,17 53 15,18 36-15,-36-54 0,54 19-1,141-72 1,-124-17-1,53-17 1,-88 35 0,-36-1-16,19-17 15</inkml:trace>
  <inkml:trace contextRef="#ctx0" brushRef="#br0" timeOffset="146736.74">31521 11518 0,'0'-17'31,"-18"17"16,0 0-16,-17 105 1,35-69-17,71 34 17,-54-70-32,36 0 15,53-70 16,-106 17 1,-18 35-17,1 18-15,-89-18 32,53 18-1,71 0 0,52 0 0,18 71 1,-35 105-1,-53-140-31,0 70 31,18-124 0</inkml:trace>
  <inkml:trace contextRef="#ctx0" brushRef="#br0" timeOffset="147611.51">32015 11518 0,'-18'-17'32,"0"17"-1,1 0 0,-36 70 0,70 36 1,1-106-32,17 0 15,106-106 16,-123 88-31,0-17 0,-1-53 32,-34 53-17,-89 17 17,88 18-32,-35 53 31,53-35-31,53 17 31,141-17 0,-17 105 1,-142 53-1,-35-105 0,-18-71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07T12:05:57.9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2575 11342 0,'0'35'141,"0"-17"-125,0 17-1,0 18 1,0 17-1,0 1 1,0-53 0,0-1-1,0-34 17,0-1-17</inkml:trace>
  <inkml:trace contextRef="#ctx0" brushRef="#br0" timeOffset="834.64">2487 11624 0,'0'0'0,"0"18"31,18-18 0,-1-18-15,1 18-1,35-18 1,-35 18-16,17 0 31,-35-17 16,-71 17-16,18 0 1,18 0-1,35 17 16,18 1-32,17 35 17,-17-18-1,-1-35 16,1 0-16,-18-17-15,18-19-1,-18-17 1,-18 53 62</inkml:trace>
  <inkml:trace contextRef="#ctx0" brushRef="#br0" timeOffset="41644.53">1182 12841 0,'-18'0'32,"36"-18"-1,-18 1 0,17 17 78,1 17-93,17 19 15,-17-36-15,17 35 0,18-17 15,-18 17 0,-17-35-15,0 0-1,-18 18 1,53-18 0,-53 17-1,17-17 1,1 0-1,17 0 1,-17 0 0,17 0-1,-17 0 1,35 0 0,17 18 15,-52-18-16,17 0 1,-17 0 0,35-35 15,0 35-15,-36 0-1,36 0 1,0 0 15,0 0 0,-35 0-15,-1 0-16,36 0 47,0 0-16,-35 0-31,17 0 16,-17 52 15,-1-34-15,-17 35 15,-35-35 0,-18-1 0,35-34 1,36-19-1,35 19 0,-35 17-15,-1-18-1,1 18 1,0-18-16,17 18 16,-17 0-1,-1 0 1,1 0-1,-1 0-15,36 18 16,0 0 15,-35-18-15,35 17 0,-36-17-1,1 0-15,17 0 16,18-17-1,18-1 1,-54 18 0,-17-18 31,0 1-16</inkml:trace>
  <inkml:trace contextRef="#ctx0" brushRef="#br0" timeOffset="42820">4657 10901 0,'17'0'47,"-17"35"31,0 18-62,0 88 15,0 36 0,-17-107 0</inkml:trace>
  <inkml:trace contextRef="#ctx0" brushRef="#br0" timeOffset="43497.31">4533 11324 0,'0'18'15,"35"-18"48,71-35-32,-88 17-15,17 0-1,-17 18 1,-36 0 0,1 18-1,-1 0 1,-35-1-1,-35-17 1,53 0 0,17 0-1,53 35 17,89 54-1,-124-72-16,53 1 1,-36-18 15,-17-35 1,0-1-17,0-17 1,0 1-1,0 16 1,0 72 15,-17-19-15,-19 36 0</inkml:trace>
  <inkml:trace contextRef="#ctx0" brushRef="#br0" timeOffset="53610.35">1535 12065 0,'17'0'31</inkml:trace>
  <inkml:trace contextRef="#ctx0" brushRef="#br0" timeOffset="54134.71">2134 11977 0,'0'17'31</inkml:trace>
  <inkml:trace contextRef="#ctx0" brushRef="#br0" timeOffset="59089.07">6473 10971 0,'0'18'16,"0"0"-1,0-1 1,0 19 15,0-19-15,0 1-1,0 17 1,18 142 15,0-125-15,-18 19-1,0 70 1,17-123-16,-17-1 16,0 1-16,0 0 31</inkml:trace>
  <inkml:trace contextRef="#ctx0" brushRef="#br0" timeOffset="59712.7">6473 11536 0,'0'0'0,"18"0"47,17 0-32,1 0 1,34 0 15,-87 17 16,-89 1-16,70-18-15,1-18 15,35 36 0,71 70 1,-54-70-32,1-18 15,0 0 1,-18-53 15,0 35-15,0-35-1,0 36 17,0 52-17</inkml:trace>
  <inkml:trace contextRef="#ctx0" brushRef="#br0" timeOffset="70877.16">1887 11994 0,'-17'0'0,"17"-17"140,0-1-124,0-17 15,17 17 0,-17 1-31,0-1 32,0-17-1,18-1 0,0 19 0,-1 17-15,1-18 15,0 18-15,-1-18 15,1 1 0,-1 17-15,19 0 15,-36-18-15,17 18 0,1 0 15,0 0-16,-1 0 17,1 0-1,17 0 0,-17 0 0,17 35 1,-17-35-17,17 18 17,18 17-1,-35-35-16,52 36 17,-52-36-32,17-36 31,18-17 0,-53 36 0,0 34 141,18-17-156,17 36 15,-17-36-15,-1 0-1,1 17 1,35-17 15,-18 0 1,-17 0-17,17-17 16,-17 17-15,17-18 0,-18 18-1,1 0 1,35 0 0,-35 0 15,-1 18-16,-17 17 17,18-17-17,-18-1 1,18 1 0,-18 0-1</inkml:trace>
  <inkml:trace contextRef="#ctx0" brushRef="#br0" timeOffset="113714.74">15381 11765 0,'0'0'0,"0"-35"32,0 17-17,0-17 1,0-18 0,18 0-1,-18 35 1,17 18 15,-17 36 0,-17-1-15,17 0-16,-18 36 16,0 193-1,18-122 1,0-90-16,18 37 15,0-54-15,35 18 16,70-53 0,-88-18-16,1-35 15,17-35 1,-53 35 0,-106-35-1,53 88 1,-18 35-1,1 124 1,70-88 0,0-54-16,17 36 15,1-35-15</inkml:trace>
  <inkml:trace contextRef="#ctx0" brushRef="#br0" timeOffset="114075.07">16051 12259 0,'0'35'31,"-17"1"-15,-19 16-1,-16 19 1,-19-53 0</inkml:trace>
  <inkml:trace contextRef="#ctx0" brushRef="#br0" timeOffset="114852.43">16404 11924 0,'-17'18'15,"34"-54"32,1-17-31,-1 36-16,1-54 15,0 18 1,-18 18 0,0 70-1,0 0 1,0 1-16,0 52 15,0-35-15,0 53 16,0 105 0,0-193 15</inkml:trace>
  <inkml:trace contextRef="#ctx0" brushRef="#br0" timeOffset="115578.23">16898 11783 0,'0'-36'31,"0"19"-15,53-36-1,-35 35 1,17-17-1,-17 17 1,87 159 15,-105-70-15,-17 35 0,-142 141 15,106-212-16,71-123 17,17 35-17,0 35 1,18 1 0,53 140-1,-53-17 1,-18-53-1,18-35 1,88-142 15</inkml:trace>
  <inkml:trace contextRef="#ctx0" brushRef="#br0" timeOffset="116401.2">16827 11465 0,'18'0'109,"0"0"-93,17 0 0,36 0-1,-54 0-15,1 0 16,52 18-1,-52-18-15,17-18 16,-17 18-16,88 0 31</inkml:trace>
  <inkml:trace contextRef="#ctx0" brushRef="#br0" timeOffset="116477.98">17251 11465 0,'-18'18'16,"18"0"15</inkml:trace>
  <inkml:trace contextRef="#ctx0" brushRef="#br0" timeOffset="117128.22">17833 11942 0,'-18'0'47,"54"0"-16,-1 0-15,71 0 15,-71 0-15,0 0 0,-17-36-1</inkml:trace>
  <inkml:trace contextRef="#ctx0" brushRef="#br0" timeOffset="117384.2">17903 12047 0,'-17'0'0,"34"0"0,-34 36 31,87-36 1,1-18-17</inkml:trace>
  <inkml:trace contextRef="#ctx0" brushRef="#br0" timeOffset="120806.85">14993 12471 0,'18'0'32,"-1"0"-1,-17 17 16,0 19-16,18 17 0,17-53-15,18 35 15,0 0 0,-35-17-31,17-18 32,-17 0-17,52 0 16,1 0 1,-1 0-1,1 17 0,-18-17 0,17 0 1,1 0-1,35 0 0,-36 0 0,1 0 1,-1 0-1,-17-35 0,-17 17-15,16 1 15,-16 17-15,17 0-1,35 0 17,-35 0-17,17 17 16,-17 36 1,0 0-1,-35-17 0,-71-19 0,0-17 1,35-35-1,54-18 0,-36 35-31,105 1 31,1-1 1,-53 18-17,35 0 17,-70 0-32,88 0 31,-53-18-16,-36 18-15,107-17 32,-36 17-1,-53 0 0</inkml:trace>
  <inkml:trace contextRef="#ctx0" brushRef="#br0" timeOffset="121999.36">19050 11483 0,'0'-35'31,"0"70"-31,0-88 16,0 141 47,0 141-32,71 71 0,52-247 0,0-194 1,-158 18-17,18 123 1,-125 17 15,54 142-15,88-141-1,53 35 17,-35-71-32</inkml:trace>
  <inkml:trace contextRef="#ctx0" brushRef="#br0" timeOffset="122387.85">19685 11695 0,'0'17'31,"35"-87"0,-17-1-15,0 36-16,-18-36 31,0 159 0,0 142 1,0-36-1,17-212 0,-17 1-31</inkml:trace>
  <inkml:trace contextRef="#ctx0" brushRef="#br0" timeOffset="122964.47">20020 11624 0,'0'0'0,"-18"0"16,18-18 0,89-70-1,52 35 16,-124 53-15,89 88 0,-106-70-1,-53 194 17,-88-53-1,124-142-31,-54-17 31,124-88 0,18 53-15,70 105 15,-53 107-15,-71-160-1,36 1 1,141-177 0,-141 71-1</inkml:trace>
  <inkml:trace contextRef="#ctx0" brushRef="#br0" timeOffset="125089.77">21114 11765 0,'-18'0'16,"0"0"-1,36 0 142,17 0-142,1 0 1,34-18-1,1 1 1,17-1 0,-70 18-16,-1 0 15,1 0 17</inkml:trace>
  <inkml:trace contextRef="#ctx0" brushRef="#br0" timeOffset="125124.6">21431 11712 0,'0'0'0,"0"18"16</inkml:trace>
  <inkml:trace contextRef="#ctx0" brushRef="#br0" timeOffset="129108.11">21784 11342 0,'0'17'0,"0"1"31,0 0 16,0 70-15,0-53-32,-18 212 31,89 0 0,-71-212-31,141-35 31,-70-211 1,-142 140-1,-88 142 0,159-36-31,-17 106 31,87-141 1</inkml:trace>
  <inkml:trace contextRef="#ctx0" brushRef="#br0" timeOffset="129465.03">22225 11730 0,'0'0'0,"0"17"31,35-87 0,-17-18-15,0-71 15,-18 230 0,0 87-15,35 283 15,-18-300 0,-17-158-31</inkml:trace>
  <inkml:trace contextRef="#ctx0" brushRef="#br0" timeOffset="131665.62">18979 12365 0,'0'17'62,"36"-17"-31,34 0 1,-34 0-17,52 0 17,0-17-1,-70 17-31,87 0 31,-52 0 0,-35 0-31,53 0 32,17 0-1,-71 0-31,89 0 31,18 0 0,-1 0 1,1-18-1,-19 18 0,1 18 0,-18-18 1,36 0-1,-54 0 0,54 0 0,-18 0 1,0 0-1,-89 0-31,107-18 31,-36 1 0,35 17 1,-105-18-32,106 18 31,17 0 0,-88-18-15,-18 18-1,0 0-15,89 0 32,-54 0-17,89 0 16,17 0 1,-88 0-17,89-17 17,-36 17-1,18 0 0,-36 0 0,-70 17 1,-53 19-1,-70 52-16,52-53-15</inkml:trace>
  <inkml:trace contextRef="#ctx0" brushRef="#br0" timeOffset="135330.13">16827 12559 0</inkml:trace>
  <inkml:trace contextRef="#ctx0" brushRef="#br0" timeOffset="137576.87">19914 12700 0,'0'0'0,"-17"0"31,-19 0 0,19 0 1,-1 0-1,-17 18 0,0 52 0,17-52-15,18 105 0,0-87-1,18 16 1,34-16-1,37-36 1,-19-53 0,36-71-1,-88 107 1,-1-54 0,-123 1-1,89 52 1,-195 18-1,89 71 17,123-36-17,17 0 1,19-35 0,87-18-1,-52 1 1,-1-18-1,1 35 1,-1 52 0,-70 1-1,18 36 1,-18 16 0,0 89-1,0-141 1,0-17-1,0-19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07T12:08:52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14975 12471 0,'-17'0'31,"34"17"125,19 19-125,17-1 1,0-17-1,-36-1-15,54 1 15,-54-1-31,19-17 31,-19 18-31,19-18 31,34 0 1,1 0-1,-18 0-16,-18 0 1,18-18 0,88 18 15,-88 0-15,-18 0-16,71 0 31,-53 0-16,-36 0 1,1 0 0,35 0 15,-35 0-15,87 0 15,1 0 0,0 0 0,18 0 1,-89 18-17,53 17 16,-70-35-15,-18 18 0,0 17 15,0-17-31,0 0 16,0-1-1,-71 36 16,1-53 1,52-35-1,71-36 0,17 1 0,1 70 1,-18 17-1,17 1 0,-17-18 0,36 0 1,16-18-1,-34-17 0</inkml:trace>
  <inkml:trace contextRef="#ctx0" brushRef="#br0" timeOffset="502.07">19562 12153 0</inkml:trace>
  <inkml:trace contextRef="#ctx0" brushRef="#br0" timeOffset="12046.94">16263 11289 0,'0'18'31,"-18"-18"-16,18-18 79,18-35-63,0 35-15,17-17 0,18 0 15,-35 17-15,-1-17-1,36 17 1,-53 1-1,35-1 1,-17 18 15,0 0 1,-1 0-1,1 35 0,17-35-15,-35 18-1,71-18 1,-1 0 15,-17-18 0,-35 1 1,-18-19 15,17 1-1,-17 53 142,18 17-141,35-35-16,-18 0-15,-17 0-1,17 0 17,1 0-1,16-18-16,19 1 32,0 17-31,-1 0 15,-35 53 0,-17-36-15,-18 54 0,0-54 15</inkml:trace>
  <inkml:trace contextRef="#ctx0" brushRef="#br0" timeOffset="23006.02">20585 12841 0,'-18'0'15,"0"0"32,-17 0-15,17 0-17,-35 71 1,36-54-1,17 1-15,-18 0 16,18 34 0,0-34-16,35 70 15,18-35 1,-35-17-16,35 16 16,194-52 15,-212-17-31,-17-18 15,35-36 1,-36 36-16,-17-18 16,-176-177 15,141 213-15,-106 34-1,52 266 16,142-107-15,-35-105-16,0-18 16,34 88-1</inkml:trace>
  <inkml:trace contextRef="#ctx0" brushRef="#br0" timeOffset="24158.28">23301 12065 0,'-18'0'16,"36"0"46,35 0-31,-35 0-31,87-18 32,-16-35-1,-72 36-31</inkml:trace>
  <inkml:trace contextRef="#ctx0" brushRef="#br0" timeOffset="24408.6">23336 12241 0,'0'36'31,"71"-19"0,-18-17-15,-36-17-16,36 17 16</inkml:trace>
  <inkml:trace contextRef="#ctx0" brushRef="#br0" timeOffset="37207.44">24412 11518 0,'53'0'15,"-35"-17"1,-1 17 0,1-18-1,-53 18 17,17 0-17,-88 53 1,-17 35 15,105-53-15,36-17-1,17-18 1,53 0 0,18-18-1,53 36 1,-106 35-1,-36-18 1,-17 18 0,-194 18 15,124-71-15,-1 0-1,18 0 1</inkml:trace>
  <inkml:trace contextRef="#ctx0" brushRef="#br0" timeOffset="37601.18">24853 11659 0,'0'18'32,"0"-36"-17,0 1 16</inkml:trace>
  <inkml:trace contextRef="#ctx0" brushRef="#br0" timeOffset="38283.83">25082 11412 0,'18'-17'15,"-53"17"32,-71 53-16,71-36-15,-18 36 0,-18 35 15,71-70-15,36-18-1,122-18 16,-105 18-15,0 0 0,35 141 15,-88-88-15,-17-53-16,-1 18 15,-141 0 16,89-36-15,52 0 15,36 1-15</inkml:trace>
  <inkml:trace contextRef="#ctx0" brushRef="#br0" timeOffset="38658.15">25418 11659 0,'-18'-17'31,"53"-19"-16,-17-34 1,17 17 0,-17-106 15,-18 177-15,0 52-1,0 213 16,17-195-15,-17-71-16,0 1 16,18-18 15</inkml:trace>
  <inkml:trace contextRef="#ctx0" brushRef="#br0" timeOffset="39113.94">24324 12047 0,'159'-17'32,"-318"34"-32,794-105 31,-547 71-31,441 17 31,-352 17-15,-142-17-16,89 35 31</inkml:trace>
  <inkml:trace contextRef="#ctx0" brushRef="#br0" timeOffset="39702.57">25030 12171 0,'0'0'0,"-71"-18"31,53 18-31,1 18 16,17-1-16,-53 142 31,176-35 0,-87-124-31,158-71 31,-141-52 1,-53 105-32,-124-35 31,-35 106 0,142 0-15,17-35-16,105 52 31,-34-35-15,-53-17-16,88 158 31,-89-17 0,1-159-15</inkml:trace>
  <inkml:trace contextRef="#ctx0" brushRef="#br0" timeOffset="40034.04">25559 12471 0,'-36'0'15,"1"35"16,53 159 1,141-123-1,17-230 0,-158 124-31,-36-124 31,-176 141 1,-18 195-1,195-107-31</inkml:trace>
  <inkml:trace contextRef="#ctx0" brushRef="#br0" timeOffset="46733.11">10283 13070 0,'-35'-17'0,"18"17"16,-36-36-1,35 36-15,-70-17 16,70 17-1</inkml:trace>
  <inkml:trace contextRef="#ctx0" brushRef="#br0" timeOffset="48673.3">15311 14922 0,'-36'36'31,"36"-54"16,0 0-16,53-52 1,-35 52-32,-1 1 15,142-54 16,-71 71-15,-70 0 0,35 35-1,-35 159 17,-36-141-17,-176 212 16,70-106-15,89-124 0,0-35-1,35-53 1,35 0 0,-17 18-1,158 141 16,-123-53-15,35-18 0,53-106-1,-88 18 1,-17-52 0</inkml:trace>
  <inkml:trace contextRef="#ctx0" brushRef="#br0" timeOffset="48970.38">16140 15328 0,'17'71'16,"-17"-36"0,-17 53-1,-89 36 1,70-71-1,19-53-15</inkml:trace>
  <inkml:trace contextRef="#ctx0" brushRef="#br0" timeOffset="50022.71">16545 14993 0,'0'-18'31,"18"18"-15,-18-17-16,18-1 16,17-17-1,-18 17-15,19 1 16,70-1-1,-89 18-15,1 18 16,35 34 0,-36-34-16,-34 194 31,-19-142-15,19-17-16,-36 18 15,-141 52 16,194-140-31,18-54 32,123 36-1,-88 52-15,35 19-1,88-19 16,-141-70-15,-35 36 0</inkml:trace>
  <inkml:trace contextRef="#ctx0" brushRef="#br0" timeOffset="50542.43">17268 14922 0,'0'-17'47,"18"17"-16,0 141 1,-36-18-1,18-105 0,35-18 0,89 0 1,-89-18-32,53-17 31,-70 35-15</inkml:trace>
  <inkml:trace contextRef="#ctx0" brushRef="#br0" timeOffset="50799.48">17621 14958 0,'0'0'31,"0"53"0,0 194 0,0 70 1,0-282-17</inkml:trace>
  <inkml:trace contextRef="#ctx0" brushRef="#br0" timeOffset="51672.86">17886 15169 0,'35'-17'47,"36"-195"-16,-36 71 1,-35 229-1,53 177 0,-18 70 0,-35-300-31,0 36 32</inkml:trace>
  <inkml:trace contextRef="#ctx0" brushRef="#br0" timeOffset="52698.71">17286 14693 0,'-18'0'31,"36"0"63,0 0-79,-1 0 1,36 0 0,88-35 15,-105 35-15,34 0-1,36-18 1,-71 18-16,1 0 15,17-17 1,-1 17 0,72 0 15,-89 0-15,0 0-1,36 0 1,-53 0-1,-36 0 48,0 0-47,1 0-16</inkml:trace>
  <inkml:trace contextRef="#ctx0" brushRef="#br0" timeOffset="53172.78">18662 15169 0,'0'18'16,"18"-18"46,17 0-46,0 0 0,89-18 15,-107 1-15,1 17-1</inkml:trace>
  <inkml:trace contextRef="#ctx0" brushRef="#br0" timeOffset="53485.16">18662 15363 0,'-18'18'16,"18"17"15,18-35-15,0 0-16,17 0 15,106-53 16,-123 36-15,-1 17-16</inkml:trace>
  <inkml:trace contextRef="#ctx0" brushRef="#br0" timeOffset="54834.28">19385 15487 0,'0'-18'16,"0"-35"15,35 53 94,-35-17-109,18 17-16,0-18 31,-1 18 16</inkml:trace>
  <inkml:trace contextRef="#ctx0" brushRef="#br0" timeOffset="54867.91">19473 15381 0,'0'18'32</inkml:trace>
  <inkml:trace contextRef="#ctx0" brushRef="#br0" timeOffset="56547.08">19403 15452 0,'0'-18'32,"-18"0"-1,53 18 63,-17 0-79,53 0 17,-54 0-17,1 0-15,52 0 31,19-17 1,-1 17-1,0 17 0,0 1 0,-17 0 1,-54-18-32,19 17 31,52 1 0,18 0 0,-18-18 1,0 17-1,-35-17-15,-35 18-16,87-18 31,-34 0-16,53 0 17,17-35-1,-124 35-31,107-18 31,-36 0 0,18-17 1,17 0-1,-52 35 0,35 17 0,-18-17 1,0 0-1,-17 0-15,34 0 15,1-17 0,-88 17-15,70-18-1,18 0 17,-71 18-17,89-35 1,-107 35-1,1 0-15,17 0 16,18 0 0,-35 0-16,35 0 15,-36 0-15,1 0 16,70-17 0,-70 17-16,35 0 31,-36 0-16,19 17 17,-36 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07T12:10:18.3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19509 14676 0,'0'17'0,"0"-34"0,17-1 110,36-17-79,-35 35-16,-1 0 1,1 0 0,0 17-1,-18 89 1,0-88 0,-53 70-1,35-53-15,-70 89 16,35-71-1,18-36 1,35-34 0,70-72 15,-52 72-15,17-1-1,-17 36 1,0-18-16,52 123 15,-17-87 1,-18-1 0,-17-35-16,105-18 15,-87-17 1,-1-71 0,-35 53-1,0 35-15,0-17 16,0 18-16</inkml:trace>
  <inkml:trace contextRef="#ctx0" brushRef="#br0" timeOffset="4986.26">14922 15575 0,'0'0'16,"0"18"15,0-36 16,18 18 31,17 53-47,18 0 0,-17-35-15,-19-18-16,36 35 31,-18-17-15,18-1-1,18-17 17,-36 0-17,53 18 17,1-18-1,-37 0-16,54-35 17,-70 35-17,87-36 17,1 19-1,-36 17 0,-53 0-15,0 0-1,53-36 17,-35 19-17,-35 17-15,0 0 0,70 0 31,18 0 1,-36-18-17,71 0 17,0 36-1,-123-18-31,88 18 31,17-1 0,-17 36 1,-70 18-1,-36-36-16,-18 18 1,-70-18 15,52-52 1,36-36-1,36 17-16,-19 36-15,89-70 32,0 35-1,-88 35-31,52 0 31,18 53 0,-17-53-15,70 0 15,18-36 1,35-52-1,-106 35-16,-17 35 17,-89 18-1,-17 18 0,35 0-31</inkml:trace>
  <inkml:trace contextRef="#ctx0" brushRef="#br0" timeOffset="6875.03">20038 14623 0,'-18'0'16,"0"17"15,1-17 0,34-17 47,54-36-47,-53 53-15,17 0 0,18 17-1,-35-17-15,52 71 16,-70-36 0,0 53-1,-70 53 1,34-88-1,-17 18 1,18-36 0,17-35-1,18-35 17,18 0-17,0 35 1,123 53 15,-124-53-15,54 17-1,-53-17-15,123-17 32,-124-19-17,1 1 1,-18 17-16</inkml:trace>
  <inkml:trace contextRef="#ctx0" brushRef="#br0" timeOffset="7269.78">20549 14640 0,'0'0'0,"18"-17"31,-18 52-15,0-17-1,0 52 1,0 18-1,0-70 17,70 0-1,1-18-15,-36 0-16,1-18 15,-1 0 1,-17 18-16,17-35 31</inkml:trace>
  <inkml:trace contextRef="#ctx0" brushRef="#br0" timeOffset="7504.46">20884 14587 0,'-17'0'16,"17"36"-1,0 34 1,17 1 0,1 70-1,-18-106-15,18 177 32,-18-195-17</inkml:trace>
  <inkml:trace contextRef="#ctx0" brushRef="#br0" timeOffset="7869.98">21202 14852 0,'0'0'0,"0"18"16,35-36 15,18-158 1,-35 123-17,-1 35 16,-17 124-15,18-18 0,-18 0-1,35 194 17,-35-264-32,0 17 15,18-35 1</inkml:trace>
  <inkml:trace contextRef="#ctx0" brushRef="#br0" timeOffset="10694.9">21713 14922 0,'-17'18'16,"34"-18"109,1 0-109,70 18-1,-70-18 1,105 0-1,-105 0 1,53 0 0,-18-18-1,-1 18 1,-52-18 109</inkml:trace>
  <inkml:trace contextRef="#ctx0" brushRef="#br0" timeOffset="28716.08">22419 14605 0,'-18'0'15,"18"-18"63,18 1-62,17-1 0,18 18-1,0 35 1,-53 18 0,0 53-1,-18 18 1,-70 70-1,53-141 1,0-18 0,-1-35-1,36-71 1,18 36 0,35 17-1,-18 18 1,124 71 15,-106-71-15,-18-18-1,1-17 1,-1-53 0</inkml:trace>
  <inkml:trace contextRef="#ctx0" brushRef="#br0" timeOffset="29292.38">22931 14640 0,'0'0'0,"0"-17"15,0-36 17,0 35-17,0 0 1,105 1 15,-87 17-31,0 17 16,17 54-1,-17-36-15,17 195 32,-70-142-17,-1-53 1,-52-53 15,88 1-15,0-19-1,18 36-15,35 18 16,-36 0-16,1-1 16,35 72-1,-36-72-15,19 19 16,70-19-1,-89-34-15,19-19 16,16-52 0,-52 53-16</inkml:trace>
  <inkml:trace contextRef="#ctx0" brushRef="#br0" timeOffset="36015.39">20267 15787 0,'-18'0'16,"-34"0"31,52 17-47,-36 89 15,36-53 1,36 18 0,16-1-1,-16-52-15,122-18 16,-122-18 0,70-140-1,-177 16 16,36 125-15,-142 17 15,89 70 1,176-52-1,71-18 0,-88 71 0,-54 246 1,-17-35-1,18-229-16,-18-70 1</inkml:trace>
  <inkml:trace contextRef="#ctx0" brushRef="#br0" timeOffset="36764.61">20867 15963 0,'-18'-35'32,"1"35"-17,-19-53 17,19 53-1,-36 106 0,88 35 0,124-106 1,-18-158-1,-124-54 0,-158 160 0,-35 140 1,211-70-1,36-53-16,-36 0-15,106 35 32,-53 177-1,-88-159-31,0 176 31,18-123 0</inkml:trace>
  <inkml:trace contextRef="#ctx0" brushRef="#br0" timeOffset="42721.57">16087 15328 0,'0'0'0,"-18"0"31,0 0 47,18 18-31,-17-1-16,34-17-15,1 0-1,0 0 1,-1-17 0,-17-1-1,0 1 1,0-19 15,-17 36-15,-19-17-1,19 17 17,17 35-17,0-17 1,70-1 15,-52-17-15,0-35-1,-18 17 1,-18 1 0,0 17-1,-17 0 1,0 17-1,35 1 1,0 0 0,0-1-1,35-17 1,0-17 15,-35-1-15,0 0-1,0 1 1,-53 17 0,53 70 15,0-35 0</inkml:trace>
  <inkml:trace contextRef="#ctx0" brushRef="#br0" timeOffset="43968.04">18450 16316 0,'18'0'63,"17"0"-47,-17 0-16,193 35 31,-16 1 0,-143-36-15,-16 0 15</inkml:trace>
  <inkml:trace contextRef="#ctx0" brushRef="#br0" timeOffset="44563.78">19015 16298 0,'0'36'63,"0"87"-32,0-105-15,0 35-1,0-36 1,0-87 15,0 52-15,-36-35-1,36 36 1,0-19 0,0 19-1,18 17 1,0 0 0,35 0-1,0 0 16,-36 0-15,36 0 0,-35 0-1,-18 53 1,-18-53 0,-17 17-1,-18 18 1,-18 18-1,54-35 1,-1 17 0,18-17-1</inkml:trace>
  <inkml:trace contextRef="#ctx0" brushRef="#br0" timeOffset="46592.06">16316 14376 0,'-18'17'16,"18"-34"93,0-19-78,18-17 1,17-35-1,1 53-15,-19-18-1,1 35 1,-1 1-16,54-36 15,-36 35 1,18 1 0,0-19-1,-35 36-15,35 0 16,17 0 15,-52 18-15,35 0-1,-53-1 1,53 19 0,0 16 15,-36-34-15,19 0-1,-19-18-15,18 17 16,89 1-1,-106-18 1,70-18 0,-71 1-1,1-1-15,35-52 16,-35 52 0,-18 0-1,0 1 1,-18 34 31,18 19-16,0-19-15,0 18-1,18-17 1,-1-18-16,18 35 15,-17-35 1,35 0 0,-18 0-1,-17 0-15,70-17 16,-53-1 0,18 0-1,0 1 1,53 17-1,-71 0 1,18 17 0,0 1-1,35 17 1,-88-17 0,71 35-1,-71-35 1,18 52-1,-18-35 1,0-17 0,17-18 31</inkml:trace>
  <inkml:trace contextRef="#ctx0" brushRef="#br0" timeOffset="53521.42">21343 15928 0,'0'18'0,"0"-36"0,-18 53 16,18-17-1,-17-1 1,17 54-1,0-18 1,0-35-16,17 17 16,19 35-1,140 72 17,-123-142-17,0-18 1,0-247 15,-53 230-31,-18 17 16,-52-87-1,-177 16 17,194 125-17,0 52 1,35-18-1,89 142 1</inkml:trace>
  <inkml:trace contextRef="#ctx0" brushRef="#br0" timeOffset="54876.48">23530 15363 0,'0'0'0,"0"18"15,0 17 1,0-52 46,36 17-15,-1 0-31,35 0 0,1 0-1,-36 0 1,0-18-1</inkml:trace>
  <inkml:trace contextRef="#ctx0" brushRef="#br0" timeOffset="55292.81">23477 15699 0,'0'-18'16,"0"0"0,36 18 31,-1 0-32,18 0 1,17 0-1,-52 0-15,70 0 16,-70 0 0,-1 0-16</inkml:trace>
  <inkml:trace contextRef="#ctx0" brushRef="#br0" timeOffset="66002.03">24818 14517 0,'0'-18'31,"18"1"-15,17-1 0,18-17-1,-36 35-15,19-18 16,34 18-1,54 176 17,-124-87-17,-36 34 1,-193 142 15,176-248-15,0-34 15,71-1-31,0 0 16,17 18-1,0 0-15,53 36 16,159-19 15,-211-34-15,-19-1-16</inkml:trace>
  <inkml:trace contextRef="#ctx0" brushRef="#br0" timeOffset="66432.39">25400 14552 0,'35'-70'15,"-35"52"1,141-53 0,-88 71-1,0 89 1,-35 34-1,-89 124 1,54-212-16,-1 0 16,-70 54-1,53-54 1,-1-70 0,36 17-16,106-70 31,-71 70-16,1 18-15,140 0 16,-123 0 0,-18 0-1</inkml:trace>
  <inkml:trace contextRef="#ctx0" brushRef="#br0" timeOffset="66730.64">26017 14746 0,'0'-18'0,"0"1"15,18-36 1,-18 35-16,53-123 16,-53 106-1,0 0 1,0 193 15,0-122-15,0 17-16,0 35 15,0 35 1,0-17 0,18-106-1</inkml:trace>
  <inkml:trace contextRef="#ctx0" brushRef="#br0" timeOffset="67231.77">26405 14446 0,'0'0'0,"-35"18"16,35 0-16,-18 34 15,18 37 1,124 34 0,-89-123-1,1 0-15,34-35 16,36-36-1,-18-70 1,-88 88 0,-70 0-1,-124 36 1,105 34 0,54 1-1,17 0-15,18-1 16,53 36-1,71 35 1,-71-35 0,17 71-1,-34 34 1,-36-105-16,0 141 16,0-141-1,17-17 1</inkml:trace>
  <inkml:trace contextRef="#ctx0" brushRef="#br0" timeOffset="67716.8">24765 15240 0,'212'-88'15,"-142"53"1,36 17-16,882-53 31,-829 71-31,-1 0 16,-17 0-16,124 36 15,-159-36-15,352 35 32,-440-35-17</inkml:trace>
  <inkml:trace contextRef="#ctx0" brushRef="#br0" timeOffset="68380.1">25435 15557 0,'0'-17'0,"0"-1"16,-17 18 15,-19 177 0,36-142-15,230 71 15,-195-124-31,18-17 16,17-36-1,-87-88 17,-54 142-17,1 17 1,-1 17-1,53 1-15,36 70 32,53 1-17,-36-54-15,-17 0 16,105 318 15,-123-300-15,0 17-1</inkml:trace>
  <inkml:trace contextRef="#ctx0" brushRef="#br0" timeOffset="68843.66">25982 15699 0,'0'0'0,"-53"-36"32,53 72-17,53 105 17,-35-141-32,140-18 31,-52-52-16,-53-125 17,-247 143-1,124 122 0,70-35-15,17 1-16,19 17 15,105 141 17,-88-18-1,-36-141 0</inkml:trace>
  <inkml:trace contextRef="#ctx0" brushRef="#br0" timeOffset="69188.92">26617 15752 0,'0'0'0,"-53"52"31,53 142 0,53-105-15,-18-72-16,159-34 31,-105-72-15,-37-140 15,-210 123 0,105 106-31,-159 159 32,159-71-17</inkml:trace>
  <inkml:trace contextRef="#ctx0" brushRef="#br0" timeOffset="143058.9">29122 3457 0,'53'35'16,"70"18"-1,-88-35 1,1-18 0,-19 0-1,1 0-15,-18 18 0</inkml:trace>
  <inkml:trace contextRef="#ctx0" brushRef="#br0" timeOffset="145360.17">29774 7038 0,'-17'18'31,"17"-1"16,17-17 62,1 0-93,35 0 15,-35 35-15,-1-17-1,36 106 17,-53-107-32,0 36 15,18 0 1,-18-18 15</inkml:trace>
  <inkml:trace contextRef="#ctx0" brushRef="#br0" timeOffset="146095.93">29898 7373 0,'-18'0'0,"18"18"32,18-18-1,0 0-31,-1 0 15,89 0 17,-88 0-17,-1 0-15,-17 17 32,-35 19-1,0-36-16,-18 0 17,18 0-1,35 17 31,0 19-46,35 34 15,-35-105 32,0 17-48,0-17 17</inkml:trace>
  <inkml:trace contextRef="#ctx0" brushRef="#br0" timeOffset="153644.31">31097 7267 0,'0'-17'47,"0"52"16,0 0-48,0 106 17,18-35-1,0-71-15,-1 36 15</inkml:trace>
  <inkml:trace contextRef="#ctx0" brushRef="#br0" timeOffset="154154.64">31115 7673 0,'18'0'47,"17"-18"-16,-17 18-16,-1 36 17,-17-19-1,-17-17 16,-1-17-16,0 17 0,18-18-15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07T12:14:13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26864 11712 0,'0'-17'110,"0"-1"-95,18 0-15,17-17 16,18-18 0,35 35-1,-70 36-15,-18 0 16,0 52 0,0-34-16,0 16 15,-89 125 1,54-107-1,-18 1 1,36-36 15,52-35-15,0 0 0,36 0-1,35-17 1,-71-1-1,-17 18 1,-1 0 0,1 0-16</inkml:trace>
  <inkml:trace contextRef="#ctx0" brushRef="#br0" timeOffset="195.79">27234 12065 0,'0'-18'16,"36"-17"15,-19 17-16,1 1 1,-18 105 15,-18 0-15,1-53 0,-1 1-1,0-19 1</inkml:trace>
  <inkml:trace contextRef="#ctx0" brushRef="#br0" timeOffset="791.66">27675 11624 0,'0'-18'16</inkml:trace>
  <inkml:trace contextRef="#ctx0" brushRef="#br0" timeOffset="1187.52">27675 11606 0,'0'-35'32,"0"17"-17,0 36 16,-17 53-15,17 52 0,17 18-1,54 18 17,0-177-17,-19-87 16,-69-1 1,-1 106-32,-70 17 31,70 89 0,18-88-31,18-18 16</inkml:trace>
  <inkml:trace contextRef="#ctx0" brushRef="#br0" timeOffset="1527.68">28575 11800 0,'0'-17'32,"18"17"-1,-1 35-16,1 89 17,-18-36-1,0-71-31</inkml:trace>
  <inkml:trace contextRef="#ctx0" brushRef="#br0" timeOffset="1715.79">28540 11924 0,'0'-35'31,"70"35"0,36 17 0,-71-17-31</inkml:trace>
  <inkml:trace contextRef="#ctx0" brushRef="#br0" timeOffset="2292.94">29228 11730 0,'0'-53'31,"70"-18"0,18 54 0,-88 34-31,18 36 32,-18-35-32,-35 35 31,17-53 0,53 0-15,-17 0-1,70 17 17,-70 1-32,35 53 31,-89 17 0,-87-18 0,105-70-15</inkml:trace>
  <inkml:trace contextRef="#ctx0" brushRef="#br0" timeOffset="2465.4">29739 11906 0,'0'0'0,"-17"53"31,17-35-15,-36 35-1,1 17 1,35-52-1</inkml:trace>
  <inkml:trace contextRef="#ctx0" brushRef="#br0" timeOffset="2859.74">29933 11695 0,'18'-36'16,"70"19"15,35 34 0,-87 89 1,-36-88-17,0 158 1,-18-123 15,18-18-15</inkml:trace>
  <inkml:trace contextRef="#ctx0" brushRef="#br0" timeOffset="3048.86">30110 11942 0,'0'-18'15,"35"0"17,-18 18-17,1 0-15,17-17 16,36 17 0,-53 0-16</inkml:trace>
  <inkml:trace contextRef="#ctx0" brushRef="#br0" timeOffset="3541.76">30515 11730 0,'-17'0'0,"34"0"16,-17 17 31,18 1-32,0 0-15,17 17 16,0 18 0,0 18-1,-35-54 1,-17 1 0,-36-1-1,0-17 1,35-17-1,18-18 1,18-1 0,0 19-16,52-72 15,-52 72 1,17-54 0,0 36-1,-70-18 1,-106 53 15,53 71 0,88-54-15,0 36 0</inkml:trace>
  <inkml:trace contextRef="#ctx0" brushRef="#br0" timeOffset="3840.32">31274 11712 0,'0'0'0,"-18"18"15,0 17 1,18 0 0,0-17-16,-17 35 15,17 88 1,0-123-1,0-1-15</inkml:trace>
  <inkml:trace contextRef="#ctx0" brushRef="#br0" timeOffset="4042.62">31168 11924 0,'0'0'0,"0"-18"15,53 1 17,-18 17-17,-17 0-15,35 0 16,0 0 0</inkml:trace>
  <inkml:trace contextRef="#ctx0" brushRef="#br0" timeOffset="4590.92">31697 11606 0,'0'-17'15,"71"-36"17,-54 35-17,1 18-15,17 0 16,18 0-1,-35 18 1,-36 17 0,0-17-16,-52 123 15,52-124 1,1 19-16,17-1 16,17 18-1,1-35 1,17-1-1</inkml:trace>
  <inkml:trace contextRef="#ctx0" brushRef="#br0" timeOffset="4777.68">32103 11889 0,'0'-18'0,"0"89"47,-53 52-16,53-105-15</inkml:trace>
  <inkml:trace contextRef="#ctx0" brushRef="#br0" timeOffset="5153.21">32456 11571 0,'17'0'0,"18"0"16,18 18 0,-35 52-1,-18-52 1,-53 35 0,18-18-1,17-17-15,1 17 16,87 0 15,-52-17-15,70 0-1,-53-18 1,-17 0-16</inkml:trace>
  <inkml:trace contextRef="#ctx0" brushRef="#br0" timeOffset="5438">32879 11800 0,'0'0'0,"18"-35"31,-1-53 0,-17 35-15,0 18-1,0 17 1,-17 194 15,17-140-15,0-1-16,-18 36 16,0 17-1,18-53-15</inkml:trace>
  <inkml:trace contextRef="#ctx0" brushRef="#br0" timeOffset="7592.87">29245 13000 0,'0'17'109,"-17"36"-77,52-53-1,-17 0-15,-1 0-1,1-35 1,-18 17 15,-18 18 0,18 36 1,18-36 30,-18-18-31,0 0-15,-35 18 15,35 18 0,17 0 1,1-18-17,-18 17 1,0 1 0,-88 53-1,35-36 1,0-17-1,-35 17 1</inkml:trace>
  <inkml:trace contextRef="#ctx0" brushRef="#br0" timeOffset="8949.14">29386 14041 0,'-17'17'94,"17"1"-78,35-1 15,-17-34-16,-1-1 1,-17 1 0,0-1-1,-17 18 1,-1 0 0,0 0-1,18 18-15,-17-1 31,34 18 110,-17-17-125,-17 53 15,-19-36-15,-34 0-1,-71-17 16</inkml:trace>
  <inkml:trace contextRef="#ctx0" brushRef="#br0" timeOffset="10193.71">29457 15011 0,'0'17'16,"0"-34"78,0-1-79,0 0 16,-18 36 1,18 0-17,18-18 32,-18-18-16,0 0-15,0 1 0,-18 17 15,18 17 16,53 54-16,-53-53-31,18-18 16,-36 123 15,-35-70-15,-17-35-1,34-1-15,-158 19 16</inkml:trace>
  <inkml:trace contextRef="#ctx0" brushRef="#br0" timeOffset="12341.2">28663 12735 0,'-17'0'31,"17"-17"16,70-19-16,36 1 1,-53 17-1,-71 124 0,-123 106 0,106-177-31,-71 36 32,88-54-1,18-34-31,18-1 31,0 18-31,17 35 31,0 18-15,-17-35-16,105-18 31,-105 0-31,88-106 31,-106 88-31</inkml:trace>
  <inkml:trace contextRef="#ctx0" brushRef="#br0" timeOffset="13009.67">29616 12771 0,'0'-18'0,"0"-35"31,17 18 0,-17 52 1,-17 195-1,52 0 0,71-159 0,-89-53-31,89-89 32,-88 19-1,-71 70-16,-88 88 17,106-53-17</inkml:trace>
  <inkml:trace contextRef="#ctx0" brushRef="#br0" timeOffset="14528.58">28593 13776 0,'-18'0'31,"18"-35"16,53-1-16,-35 36-31,70 0 31,-53 36-15,-17 34 15,-54-34-15,-17-1 15,177-18 32,-106 1-48,105 88 1,-123-18 15,-18-88-15,1 18-16,-19-1 15,-16 1 1,-19 0 0,36-18-16,-36-36 15</inkml:trace>
  <inkml:trace contextRef="#ctx0" brushRef="#br0" timeOffset="15065.71">29810 13794 0,'35'-53'16,"71"53"15,-106 17-16,35 19 1,-17 34 0,-18 71-1,0-88 1,0 0 0,0-35-1</inkml:trace>
  <inkml:trace contextRef="#ctx0" brushRef="#br0" timeOffset="15250.56">29898 13952 0,'53'0'47,"0"0"-32,0 0 1,0 0 0,-18 0-16</inkml:trace>
  <inkml:trace contextRef="#ctx0" brushRef="#br0" timeOffset="15827.57">30515 13794 0,'18'0'31,"0"17"-15,-1-17-16,71 88 15,-52-70-15,34 88 32,-70-53-17,-88 17 16,70-70-15,-17 0 0,-18-123-1,124 17 17,-36 88-17,36-52 1,-36 17-1,-18 18 1,-17-1 0,-35 1-1,-18 35 1,0 0 0,-17 35-1,17 1 1</inkml:trace>
  <inkml:trace contextRef="#ctx0" brushRef="#br0" timeOffset="17250.24">28628 14870 0,'0'17'16,"-18"-17"15,106-35 0,18 53 1,-70 105-1,-89 18 0,35-123-31,-88 70 31,53-106 1,71-17-1,105 53 0,36 35 0,-35-106 1,-107 35-32</inkml:trace>
  <inkml:trace contextRef="#ctx0" brushRef="#br0" timeOffset="17844.99">29880 14834 0,'0'-35'32,"124"0"-1,-107 35-31,36 70 31,-35 18-15,-71 36 15,0-71-15,53-71 15,71 18 0,-18 0-15,88-17 15</inkml:trace>
  <inkml:trace contextRef="#ctx0" brushRef="#br0" timeOffset="18138.46">30674 14870 0,'-35'-53'32,"35"35"-32,0-88 31,0 53 0,0 124-15,0 52-1,35 54 17,-35-160-17</inkml:trace>
  <inkml:trace contextRef="#ctx0" brushRef="#br0" timeOffset="18950.16">27869 15575 0,'18'0'31,"0"-18"-15,193-17 15,-122 18-15,69-1-1,248 36 16,123-18 1,0 0-1,53 0 0,159 0 0,-176 17 1,-371-17-17,53-17 17,-194-54-1,-89 53-16</inkml:trace>
  <inkml:trace contextRef="#ctx0" brushRef="#br0" timeOffset="19482.8">27446 13970 0,'0'0'0,"0"-18"16,0 54 15,35 228 0,1 18 0,-36-176 1</inkml:trace>
  <inkml:trace contextRef="#ctx0" brushRef="#br0" timeOffset="19715.75">27358 14323 0,'-18'-18'31,"36"36"-31,0-54 31,246-16 1,18 34-1,-141 18-16,-105 0-15</inkml:trace>
  <inkml:trace contextRef="#ctx0" brushRef="#br0" timeOffset="21669.71">30357 12788 0,'0'53'31,"17"88"0,1-123-31,105 88 32,-52-106-17,70-106 17,-106-18-1,-52 54-16,-54-1 1,-158 89 15,88 176 1,141-141-17</inkml:trace>
  <inkml:trace contextRef="#ctx0" brushRef="#br0" timeOffset="24655.73">30780 15663 0,'-35'0'31,"17"18"-31,-35 105 31,53 54 1,141-124-1,0-159 0,-105 88-31,-1-105 31,-123 35 1,17 88-1,106 53 0,18-18-15,18 35-1,-54-34-15,72 140 32,-72-17-1,-17-142-31,0 19 16</inkml:trace>
  <inkml:trace contextRef="#ctx0" brushRef="#br0" timeOffset="29500.28">28593 12382 0,'0'-17'15,"17"-54"17,1 54-17,-18-19 1,0 107 15,18 52 0,-18-105 1,0 0-17</inkml:trace>
  <inkml:trace contextRef="#ctx0" brushRef="#br0" timeOffset="30760.56">30057 15646 0,'0'17'47,"88"-17"-16,-53-17 0,-53 17 16,-70 53-31,53-18 31,53 0-16,-1-35-31,107 35 31,-1 89 0,-87-36-15,-107 36 15,53-107-31,-123-17 31,18-17 1</inkml:trace>
  <inkml:trace contextRef="#ctx0" brushRef="#br0" timeOffset="32390.07">29580 16122 0,'0'-35'15,"0"17"1,0 36 47,18-1-32,17-17 0,-35-17 0,-17 17 1,17-18-17,-36 18 1,36 35 15,0-17-15,36-18 15,-19 53 0,-17-18-15,0 0-1,-35 36 1,-36-18 0,-70 17-1</inkml:trace>
  <inkml:trace contextRef="#ctx0" brushRef="#br0" timeOffset="36764.83">28575 15593 0,'0'53'15,"53"0"1,0 0-1,0 35 1,-18-18 0,-17 71-1,-18-123-15,-18 17 16,-35 18 0,18-35-1,-18-18 1,53-35-1,0-1 1,0 1-16,35 0 16,53-124-1,-70 141-15,17-17 16,18-35 0,-53 34-1,-35-70 1,0 89-1,-36-1 1,36 18-16,-18 18 16,-88 105-1</inkml:trace>
  <inkml:trace contextRef="#ctx0" brushRef="#br0" timeOffset="83876.67">7302 10089 0,'18'0'313,"-18"36"-298,18-36 17,-1 35-1,-17-17 16,0-1-47,18-17 31,-18 18-15,18 0-1,-18 17 1,17-18 15,-17 19 0,18-36-15,-18 17 0,0 1-1,18 17 1,-18-17 31,35 35-16,-17-18 0,-18-17-15,17-18-1,1 17 1,-18 1 0,0 0-1,53-1 1,-18 19 15,0-1 0,1-35 1,-19 0-17,36 35 1,-35-35 0,-1 18-1,1-1 1,0-17-16,-1 0 15,1 0-15,0 0 32,-18 18-1,17-18 16,1-18-16,-18 1-15,0-1-1,-18 53 79,1 54-63,17-72-15,0 19 0,-18-36 15,36 0 16,34 0-16,-16 0-15,-1 17-1,-17-17 16,-71-35 1,-18-71-1,54 88-15,17 54 15,17-1-16,18 18 1,-35-18 0,18-35-16</inkml:trace>
  <inkml:trace contextRef="#ctx0" brushRef="#br0" timeOffset="87581.43">7461 10407 0,'0'0'0,"18"70"15,141 36 1,-124-106-1</inkml:trace>
  <inkml:trace contextRef="#ctx0" brushRef="#br0" timeOffset="89981.68">7426 10936 0,'0'18'15,"0"-1"1,0 1 15,18-18 126,-1 0-142,-17-18 1,53-17-1,-35 35 1,-18-18-16,17 1 16,1 17-16,17-35 15,-17 17 1,0-17 0,-1-1-1,1 19 1,35-36-1,-36 35 1,1-17 0,0-36-1,-1 54 1,-17-19 0,18 19-16,0-19 15,-1 1 1,-17 18-16,36-54 15,-19 36 1,1-1 0,-18 1-1,0 18 1,0-1 0,0 0-1,-18 18 16</inkml:trace>
  <inkml:trace contextRef="#ctx0" brushRef="#br0" timeOffset="90453.27">7867 10089 0,'18'18'31,"17"35"1,-35-35-17,17-18-15,-17 17 16,0-34 15,-17 17-15,-18-36-1,-1-34 1,19 52-16,34 1 31,19 17-15,-1 17-1,18-17 1,0 18 0,-53-1-1,-18 19 1,0-36 0,1 17-16,-19-17 15,36 18-15,-35 0 16,18-1-1</inkml:trace>
  <inkml:trace contextRef="#ctx0" brushRef="#br0" timeOffset="94621.95">7144 11236 0,'0'-18'47,"0"36"125,0 0-141,17 17 0,-17-17 1,18 34-1,17-16 0,-35-19-31,18 19 16,17 17 15,18-36 0,-35-17-15,-1 18-1,1-1 1,0-17-16,-1 0 16,1 18-16,0-18 15,35 35 1,17-17 15,-52 0-15,17-18-1,-17 0 1,17 0 0,0 0-1,0 0 1,1 0 0,-19 0-1,19 0 1,-19 0-16,19-36 15,-1 36 1,-18-17 0,19-1-1,-19 18-15,36-35 16,0-18 15,-17-18 0,-19 54-15,-17-1 0,18 18-1,-18-18 1,0 1 0,0-18-1,0 17 1,0-17-1</inkml:trace>
  <inkml:trace contextRef="#ctx0" brushRef="#br0" timeOffset="95252.67">8149 11201 0,'0'17'16,"0"1"-1,0 0 1,18-1 0,-1 1-1,19 17 1,-19-17-16,1 35 31,0-53-15,-36 0 15,0 0-15,1-18-1,-1 18-15,-52-70 16,34 52 0,36 0-1,18 18 16,0 0-15,-1 0-16,18 0 16,36 0-1,0-17 1,-89 52 31,-17-17-32,17 34 1,-17-34 0,-1 0-1</inkml:trace>
  <inkml:trace contextRef="#ctx0" brushRef="#br0" timeOffset="103390.77">2910 14111 0,'0'18'47,"36"-36"31,34-105-47,-52 87-15,52-52 15,-70 71 0,0 34 32,0 18-32,0 18 0,0 0 1,-17 18-1,-1-1-16,18 71 17,0-70-17,0-53-15,0 70 32,0-53-1,-17-35 16,-1 0-32</inkml:trace>
  <inkml:trace contextRef="#ctx0" brushRef="#br0" timeOffset="103995.69">2822 14676 0,'18'0'94,"88"0"-63,-71 0-31,106 0 31,-88 0-15,-35 17-16,17-17 15,18 0 17,-71-17 30,-35 17-46</inkml:trace>
  <inkml:trace contextRef="#ctx0" brushRef="#br0" timeOffset="104709.88">2946 14905 0,'35'-18'79,"18"-35"-48,0 53 0,-36 88 0,-17-70-31,-35 123 32,-88 53-1,-1-88 0,107-106-15,17-53 15,35 18-15,53-36 15,-17 124 0,-54-35-31,54 88 31,52-53 1,-35-177-1,-70-52-16</inkml:trace>
  <inkml:trace contextRef="#ctx0" brushRef="#br0" timeOffset="105856.58">3810 14517 0,'0'-18'31,"0"36"47,0 35-62,-18 105 15,-17-87 0</inkml:trace>
  <inkml:trace contextRef="#ctx0" brushRef="#br0" timeOffset="106148.72">3687 14623 0,'0'17'32,"88"-17"-1,35-17 0,-88 17 0,-35-18-15</inkml:trace>
  <inkml:trace contextRef="#ctx0" brushRef="#br0" timeOffset="107282.38">4745 14005 0,'-18'18'16,"1"-18"15,17-18 0,17 1-15,1 17 0,-1-36-1,54 36 1,-53 18 0,-1 0-1,-17-1 1,0 1-16,-17 70 15,-72-35 17,107-53 30,0 0-46,52 0-1,-17 18 1,0-1 0,-35 1-1,17 52 1,-35-34 0,-53 34-1,18-34 1,-71-36-1,88 0 1,1-18-16,-1 0 16,0-17-1,36 35 17</inkml:trace>
  <inkml:trace contextRef="#ctx0" brushRef="#br0" timeOffset="107772.69">4604 14605 0,'17'0'32,"1"0"-17,88-18 1,-89 1 0,178 17-1,-125 0 1,-35 0-16,18 0 15,18 0 1,-54 0 0</inkml:trace>
  <inkml:trace contextRef="#ctx0" brushRef="#br0" timeOffset="108182.93">4833 14817 0,'0'17'16,"18"1"-1,-1 70 1,-17-70-16,0 70 31,-17-88 0,34 18-15,1-18 0,35 17-1,70-17 1,-87 0 0,-1 0-1</inkml:trace>
  <inkml:trace contextRef="#ctx0" brushRef="#br0" timeOffset="108390.99">5151 14905 0,'-18'35'16,"18"-17"-1,18 35 1,17 123-1,-18-88 1,-17 36 0,0-54-1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3-07T12:16:15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5927 14411 0,'0'-18'78,"17"18"15,36 0-77,-18 0 0,18 0-1,36 18 17,-89 0-17</inkml:trace>
  <inkml:trace contextRef="#ctx0" brushRef="#br0" timeOffset="454.36">5909 14570 0,'0'0'0,"0"17"31,18-17-16,-1 0 1,19 0 0,-1 0-1,71 0 17,-89 0-17,19 0 1,-19 0 15,-34 0 0</inkml:trace>
  <inkml:trace contextRef="#ctx0" brushRef="#br0" timeOffset="1734.26">3792 9842 0,'0'0'0,"-17"0"16,34 0 62,1 0-62,158 36 15,-52-19-15,-89 1-16,0-18 15,124 18 17</inkml:trace>
  <inkml:trace contextRef="#ctx0" brushRef="#br0" timeOffset="2191.15">4339 9825 0,'0'53'62,"0"17"-46,0-52-16,-35 53 31,17-71-15,54 0 31,16 0-32,-16 0 1,70 17 15,-89-17 0,-52-53 1,17 36-32,-17-36 15,0 0 1,17 35-16,-35-52 31,53 87 0,0 1-15</inkml:trace>
  <inkml:trace contextRef="#ctx0" brushRef="#br0" timeOffset="4717.41">3281 14305 0,'0'18'125,"17"17"-94,1 0 0,0 1 1,-18-19-17,17 36 17,-17-35-17,18-1 1,0 19 15,-18-19-15,0 1-1,35 35 17,0 17-1,0-17 0,18 36 0,0-19 1,-35-70-32,0 18 15,17 17 1,71 36 15,0-18 0,17-18 1,-70-18-17,-35 1-15,-1-18 16,124 18 15,-105-18-15,17 0-1,70 35 17,-105-35-17,-1 0-15,1 0 16,35 18 15,-53-36 47</inkml:trace>
  <inkml:trace contextRef="#ctx0" brushRef="#br0" timeOffset="5187.79">4551 15205 0,'0'-18'31,"0"53"16,17 18-31,1 35 15,-18-70-15,-18-18 15,18-53 0,0 36-31,0-19 31,71 36 1,-53 0-32,-1 0 15,1 0-15,17 0 16,-17 36 15,-106-1 0,-18 0 1,106-17-32,-18-18 15,1 17 1</inkml:trace>
  <inkml:trace contextRef="#ctx0" brushRef="#br0" timeOffset="7147.74">6914 13723 0,'0'18'47,"0"17"-32,0 53 17,-35 0-1,35-70-16,18 17 17,-1-35-17,72 18 17,-1-18-1,-71 0-16</inkml:trace>
  <inkml:trace contextRef="#ctx0" brushRef="#br0" timeOffset="7437.7">7161 13864 0,'-17'-17'31,"17"52"1,-18 106-1,-17 53 0,35-106-15,-18-53-1</inkml:trace>
  <inkml:trace contextRef="#ctx0" brushRef="#br0" timeOffset="9868.7">7691 13882 0,'0'17'47,"0"36"-32,0-35 1,0 53 0,0-1-1,0 89 1,-18-71 15,18-70-15</inkml:trace>
  <inkml:trace contextRef="#ctx0" brushRef="#br0" timeOffset="10118.61">7549 14129 0,'36'0'32,"-1"0"-17,106 0 1,-106 0-16,71 0 31,-88 0-15,-1 0-16</inkml:trace>
  <inkml:trace contextRef="#ctx0" brushRef="#br0" timeOffset="11104.88">3457 15311 0,'0'0'0,"0"17"31,35-52 1,18 0-1,159-159 0,-177 158-15,106-105-1,159-141 17,-229 211-17,-18 19 1,0-1 15,-53 35 16,0 0-31,0 1-1</inkml:trace>
  <inkml:trace contextRef="#ctx0" brushRef="#br0" timeOffset="11570.27">4463 14252 0,'-18'0'31,"18"18"31,0 35-46,18 0 0,-1-18-1,1-17 17,-36-36-17,1 0-15,17 1 16,-53-89 15,53 88-15,35 18-1,124 71 17,-124-36-17,-70-17 16,-18-18-15,0 17 0,35 1-1,1 0-15,-1 17 16</inkml:trace>
  <inkml:trace contextRef="#ctx0" brushRef="#br0" timeOffset="12839.81">8449 13758 0,'0'-35'31,"0"53"16,-18 70-15,1-18-1,17 142-16,17-177 1,36 124 15,-35-141-31,105 17 16,-87-88 15,-19-70-15,-17 105-1,-88 0 1,70 36 0,-105 88-1,105 17 17</inkml:trace>
  <inkml:trace contextRef="#ctx0" brushRef="#br0" timeOffset="14153.78">6667 14499 0,'0'18'31,"36"-18"31,17 17-30,-18-17-17,-17 18 1,87-18-1,1 0 17,-88 0-17,88 0 1,-89 0 0,89 18-1,-88-18 1,52 17-1,-52-17 1,0 0-16,17 0 16,18 0-1,53 0 1,0-17 15,-89 17-15,89 0-1,0 0 17,-71 0-17,18 0 1,18 0 0,-1 0-1,-17 0 1,-18 0-16,106 0 15,-123 17 1,17-17-16,18 0 16,35 0-1,-52 0-15,87 0 16,-70 0 0,-18 0-1,-17 0 1,-36 0 15,1 0-15</inkml:trace>
  <inkml:trace contextRef="#ctx0" brushRef="#br0" timeOffset="15629.79">2999 15699 0,'0'17'93,"0"36"-61,0-35-17,17 17 1,1 0-1,17 36 1,-35-36 0,18-17-1,17 35 1,-17-36-16,17 54 16,-17-71-16,35 70 31,-36-34-16,1-36-15,-1 17 16,36 1 0,-35 0-1,70 17 1,-70-35 0,70 18-1,-70-18 1,-1 0-16,54 17 15,-18-17 1,-18 18 0,36-18-1,-54 18-15,89-18 16,-71 0-16,106-18 31,-123 18-15,141-53-1,-106 35 1,17-17 0,19-18-1,-54 18-15,35-36 16,-52 54-16,53-54 31,-71 53-15,17 1-16,36-36 15,-35 35 1,-1 1 0,-17-19-1,18 19 1,-18 34 31</inkml:trace>
  <inkml:trace contextRef="#ctx0" brushRef="#br0" timeOffset="16189.02">4815 15734 0,'0'18'32,"36"-1"-1,-19 18-15,1-17-16,0 0 15,-1-1 1,-17 1 15,-35-36 0,17-17-15,-17 0 0,17 0-1,36 35 16,35 0-15,-35 0-16,-1 0 16,54 0-1,-18 0 17,-53 17-17,-36 1 1,-34 70-1,52-88-15,1 18 16,-1-1 0,0-17-1,18-17 1</inkml:trace>
  <inkml:trace contextRef="#ctx0" brushRef="#br0" timeOffset="18166.54">7779 14905 0,'35'35'78,"18"18"-63,-35-35-15,105 123 32,-35 35-1,-141-70 0,-88-88 0,71-159 1,105-18-1,0 106-16,89-124 17,-124 142-32,0 18 15,-53-54 17,0 53-17,0 36 1,0 0-1,-18 105 17,71-105-32</inkml:trace>
  <inkml:trace contextRef="#ctx0" brushRef="#br0" timeOffset="18792.21">9172 14376 0,'53'17'79,"0"-17"-64,35 18 16,-70-18-15,-18 18 0</inkml:trace>
  <inkml:trace contextRef="#ctx0" brushRef="#br0" timeOffset="18997.36">9225 14499 0,'-18'35'32,"54"-17"-17,52-18 32,-70 0-47,35-18 16</inkml:trace>
  <inkml:trace contextRef="#ctx0" brushRef="#br0" timeOffset="19524.68">9825 14199 0,'17'-70'47,"19"-54"-16,-36 107 1,-18 264-1,0-124-15,18-35-1,0-52 16</inkml:trace>
  <inkml:trace contextRef="#ctx0" brushRef="#br0" timeOffset="19886.16">10019 14129 0,'-18'0'31,"1"70"-15,17-34-1,53 140 1,-36-141 0,107 18-1,-19-176 16,-105 70-15,18-106 0,-36 124-1,1 17-15,-18 0 16,-124 36 0,124 17-1,17-17-15,-70 105 16,88-52 15</inkml:trace>
  <inkml:trace contextRef="#ctx0" brushRef="#br0" timeOffset="20188.04">9631 14605 0,'0'18'16,"0"-36"-16,0 53 0,0-17 16,53 0-1,-36-18-15,36 17 16,194-17-1,-53-17 17,-158 17-17,-19 0-15</inkml:trace>
  <inkml:trace contextRef="#ctx0" brushRef="#br0" timeOffset="20730.02">9966 14958 0,'0'0'0,"0"17"15,0 1 1,18 17 0,17 1-1,53 34 1,-70-35-16,123 124 16,-106-124-1,-35-17-15,35 35 16,-70 70-1,17-123 1,-105-70 0,105 52-16,-52-158 31,70 123-15,35 0-1,18-17 1,-35 34-16,17 1 15,-17 17-15,17-52 16,-35 52 0,-18 0-1,1 18-15,-107 0 16,89 0 0,17 18-16,-35 0 15,36 17-15</inkml:trace>
  <inkml:trace contextRef="#ctx0" brushRef="#br0" timeOffset="62914.93">14499 13688 0,'0'17'62,"18"-17"16,17-53-62,-17 36-16,105-36 31,1 123 0,-107-52-31,19 159 32,-89-72-17,-36 1 1,-105 35 15,177-141-31,-36 0 31,106-70 1,70 105-1,-70 53-15,106 18 15,17-282 0,-140 35-15</inkml:trace>
  <inkml:trace contextRef="#ctx0" brushRef="#br0" timeOffset="63327.71">14323 14640 0,'0'0'0,"-36"0"31,125 36-15,193 34 15,-212-70-15,124 0-1,124-35 17,-212 35-1,-124 17-15</inkml:trace>
  <inkml:trace contextRef="#ctx0" brushRef="#br0" timeOffset="64139.65">14922 15046 0,'0'0'0,"18"0"16,-36-18 15,1 18 0,17 18 1,106-18-1,-89 0 0,-87 0 0,34 0-15,-69 18 0,52 52 30,53-52-46,0 88 16,88-71 15,-70-35-15,140 35 15,36 89-15,-176-89-1,17 177 17,-193-71-1,-89-177-15,211 19-1,19-18-15,-36-36 16,35 36-16,18-54 15</inkml:trace>
  <inkml:trace contextRef="#ctx0" brushRef="#br0" timeOffset="64711.04">16016 14534 0,'0'-17'0,"0"-18"16,18 35 15,-1 88 0,-17-71-15,0 177-1,0-141 17</inkml:trace>
  <inkml:trace contextRef="#ctx0" brushRef="#br0" timeOffset="64868.71">15981 14676 0,'17'0'31,"-34"0"-31,140-18 16,-87 18-1,-1-18-15,18 1 16,-18-1-16</inkml:trace>
  <inkml:trace contextRef="#ctx0" brushRef="#br0" timeOffset="65557">17216 13723 0,'0'0'0,"0"-18"15,-36 36 17,36 0-17,0-1-15,0 54 16,0 52-1,0-70-15,71 177 16,-36-178 0,18-52-1,18-17 1,-54-18-16,18-107 16,-35 90-1,-35 16 1,-18 36-1,36 0-15,-107 71 16,107-36 0,-1 0-16,0 18 15,18-17-15</inkml:trace>
  <inkml:trace contextRef="#ctx0" brushRef="#br0" timeOffset="65769.42">17163 14411 0,'0'0'0,"35"0"31,18 0-15,53 0-1,52-18 1,-34 1-1,-1-1 1</inkml:trace>
  <inkml:trace contextRef="#ctx0" brushRef="#br0" timeOffset="66356.12">17357 14693 0,'35'-35'46,"0"17"-30,36 1 0,-18 34-1,-36 36 1,-52 71 0,0-71-1,-36-1 1,18-16-1,18-19 1,88-52 15,0 35-15,141 18 0,-124 35-1,19 17 1,-19 18-1,-70 106 1,-53-123 0,-53 0-1,-17-36 1,-71-141 0,159 35-1,17 19-15</inkml:trace>
  <inkml:trace contextRef="#ctx0" brushRef="#br0" timeOffset="66716.6">18327 14323 0,'-35'0'31,"87"0"0,1 0-15,-17 0-1,34 0 1,-52 0-16,35-18 16</inkml:trace>
  <inkml:trace contextRef="#ctx0" brushRef="#br0" timeOffset="66890.36">18380 14499 0,'0'0'0,"0"0"32,17 0-17,1 0-15,17-17 16,18-1-1,-18 18-15</inkml:trace>
  <inkml:trace contextRef="#ctx0" brushRef="#br0" timeOffset="70155.98">15222 13970 0,'18'18'125,"-18"-1"-109,35 19 15,-17-1 0,0-18-15,-1 36 15,-17-35-31,18-18 0,-18 35 31,35-17 1,-17 17-17,-1-17 1,1 17 0,-18-17-1,18-1 1,-1 1-1,1 17 17,0 1-17,-18-19-15,35 36 32,-18 0-1,1-35-16,-18-1-15,53 54 32,0-1-1,-53-52-31,53 35 31,0 18 0,-18-36-15,-17-35-16,70 53 31,-35-18-15,-18-17 0,53 35 15,18-36 0,18 1 0,-1 35 1,-105-36-32,105 36 31,1-17 0,-54-19 0,-52-17 1,-1 18-1,1-18 0</inkml:trace>
  <inkml:trace contextRef="#ctx0" brushRef="#br0" timeOffset="70750.67">16863 15187 0,'17'-18'32,"-17"71"30,-17 53-31,-1-53 1,36-53 15,52 18-16,-34-1-16,-19-17 32,-17-35-15,-53-35-1,-17-19 0,70 72 0,0 52 1,0-17-17</inkml:trace>
  <inkml:trace contextRef="#ctx0" brushRef="#br0" timeOffset="72059.47">19562 13406 0,'0'-18'0,"0"0"31,0 36 31,0 105-30,0-87-32,0 87 15,0-88 1,0 18-16,52 300 31,-34-318-15,-18 1-16,35-1 15,159 0 17,-158-52-17,-19-36 1,-70-124 15,18 142-15,-35 17-1,-1 230 17,71-141-17,18 17 1</inkml:trace>
  <inkml:trace contextRef="#ctx0" brushRef="#br0" timeOffset="73970.16">20637 13864 0,'-17'-17'16,"17"-1"15,0 36 0,17 17-15,-17 53-1,18 177 17,-18-230-17,0 0 1</inkml:trace>
  <inkml:trace contextRef="#ctx0" brushRef="#br0" timeOffset="74144.69">20514 14093 0,'-18'-17'15,"124"17"17,0 0-17,-71 0-15,-17 0 16,53 0-1</inkml:trace>
  <inkml:trace contextRef="#ctx0" brushRef="#br0" timeOffset="75187.3">15540 15610 0,'0'18'0,"0"-36"0,0 54 31,0-19-16,70-17 17,-52 0-17,17 0 1,142-35 15,-124 0-15,70-53-1,159-142 17,-229 177-17,35-17 1,71-71 15,-124 105-15,1-17-1,70-123 17,-106 158-32,0 1 15,0-18 1,0 17-16,52-106 31,-52 72-15,0 34-16,0 0 15,0 1 17</inkml:trace>
  <inkml:trace contextRef="#ctx0" brushRef="#br0" timeOffset="75667.88">16827 14340 0,'-17'0'16,"34"0"-16,-34 18 47,34 17-32,1-17-15,0 17 16,17 18-1,-17-18 17,-36-70-1,-35-88 0,35 87 0,54 72 1,17-19-17,-18 1 1,-35 35 15,-35 0-15,-1-36-1,1 1 17</inkml:trace>
  <inkml:trace contextRef="#ctx0" brushRef="#br0" timeOffset="76714.88">21325 13723 0,'-35'0'31,"35"-18"0,18-35 0,35 1-15,70 16 15,-70 160 0,-88-18 1,-89-36-1,89-52 0,88-18 0,0 0-15,-18 0-16,89 88 31,-71-53-15,-36-17-16,-17 35 31,-141 35 0,106-88-31,-89-18 32,107 1-32,34-71 31</inkml:trace>
  <inkml:trace contextRef="#ctx0" brushRef="#br0" timeOffset="77167.84">21872 13864 0,'-17'-17'31,"34"34"-31,-52-34 32,35 87-1,0 106 0,123-52 0,19-159 1,-125 17-32,71-176 31,-176 35 0,-88 124-15,140 53-1,-87 140 1,123-69 0</inkml:trace>
  <inkml:trace contextRef="#ctx0" brushRef="#br0" timeOffset="78077.66">19403 14482 0,'-36'17'31,"54"1"0,53-18 1,-18 0-17,17 0 1,1 0-1,-18 0-15,211-18 16,-211 1 0,300-19-1,-300 36 1,176 0 0,-194 0-1,195-17 1,-177 17-1,0 0-15,246 0 16,-193 17 0,0 1-1,106 0 1,88-54 0,-159 19-1,53-1 1,-53 18-1,0 35 1,-141 1 15,-18-36-15,-35 17-16</inkml:trace>
  <inkml:trace contextRef="#ctx0" brushRef="#br0" timeOffset="79264.36">15363 16122 0,'0'35'31,"0"0"0,18-17-15,35 53 15,-35-54-15,-1 19-1,1-19-15,88 124 32,-18-88-17,-53-35 1,212 52 15,-212-70-31,36 18 16,52-18-1,195 0 17,-230-18-17,-35 18-15,35-35 16,230-124 15,-265 124-15,0-35-1,105-124 17,-140 158-17,0 36 1</inkml:trace>
  <inkml:trace contextRef="#ctx0" brushRef="#br0" timeOffset="79793.2">17286 16051 0,'0'36'31,"53"52"0,0-35-15,-71-53 31,1-53-32,-1 35-15,-17-17 16,-18-53 15,88 88 0,36-18-15,-54 18-16,19 0 0,52-18 31,-71 18-15,-17 18-16,-88 141 31,35-36 0,53-105 1</inkml:trace>
  <inkml:trace contextRef="#ctx0" brushRef="#br0" timeOffset="80884.12">17674 15505 0,'-35'0'16</inkml:trace>
  <inkml:trace contextRef="#ctx0" brushRef="#br0" timeOffset="81764.93">20796 15152 0,'0'17'31,"18"-17"1,0-35-17,17-124 17,-18 54-1,1 122 0,0 36-15,-18-35-16,35 193 31,-35-34 0,0-160-31,0-52 31</inkml:trace>
  <inkml:trace contextRef="#ctx0" brushRef="#br0" timeOffset="82400.03">21308 14887 0,'35'0'62,"18"0"-30,-53-35-1,0 17-31,-88 1 16,-18 52 15,88-17-16,-17 52 1,35-35 15,18-35-15,17 18 0,0 0-1,18-18 1,0 35-1,35 18 1,-35 17 15,-123 19 1,52-89-17,-53 17 1,1-17-1,-18 0 1</inkml:trace>
  <inkml:trace contextRef="#ctx0" brushRef="#br0" timeOffset="85795.14">18838 16492 0,'-17'18'16,"87"-18"46,-52 0-46,70 0-1,53 0 1,-106 18 15</inkml:trace>
  <inkml:trace contextRef="#ctx0" brushRef="#br0" timeOffset="86094.06">18909 16686 0,'18'0'31,"17"0"-15,35 18 0,-17 0-1,-35-18-15,17 0 16,0 0 0,-17-18-1</inkml:trace>
  <inkml:trace contextRef="#ctx0" brushRef="#br0" timeOffset="87940.61">19685 16298 0,'18'-17'32,"-1"-1"-17,1-17 1,0 17-16,87-17 16,-87 35-1,0 0-15,-1 35 16,19 0-1,-36 124 1,-18-141 0,18 17-16,-18 0 15,1-17 1,17-36 15,17 18-15,19-17-1,87-1 1,1 124 15,-124-88-15,-18 87 15,18-87-31,-159-18 16,124 0-1,-89-71 1,160-17 15,-19 88-15</inkml:trace>
  <inkml:trace contextRef="#ctx0" brushRef="#br0" timeOffset="88404.49">20496 16051 0,'0'0'0,"0"-17"15,0 34 17,-17 72-17,17-54-15,0 212 32,70 53-1,36-283 0,-53-158 0,-124 71 1,-34 158-1,87-71-31,-70 107 31,70-106-31</inkml:trace>
  <inkml:trace contextRef="#ctx0" brushRef="#br0" timeOffset="88702.72">19808 17057 0,'18'0'31,"194"0"0,299-53 1,-176 53-1,-264 0-15</inkml:trace>
  <inkml:trace contextRef="#ctx0" brushRef="#br0" timeOffset="89078.51">20302 17357 0,'-17'17'15,"17"-34"17,0-36-17,0-35 17,0 140-17,0 231 16,0-36 1,17-247-1</inkml:trace>
  <inkml:trace contextRef="#ctx0" brushRef="#br0" timeOffset="89477.79">20673 17251 0,'-53'0'31,"35"0"-31,-70 35 32,53 18-17,70-53 17,124 53-1,-124-35-31,89 123 15,-142 35 17,0-158-17,-176-1 17,18-70-17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s-ES" sz="1200"/>
            </a:lvl1pPr>
          </a:lstStyle>
          <a:p>
            <a:pPr rtl="0"/>
            <a:fld id="{9A107420-5D41-4797-A95B-76F0C790F2A6}" type="datetime1">
              <a:rPr lang="es-ES" smtClean="0"/>
              <a:t>20/03/2024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s-ES"/>
            </a:defPPr>
          </a:lstStyle>
          <a:p>
            <a:pPr rtl="0"/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s-ES" sz="1200"/>
            </a:lvl1pPr>
          </a:lstStyle>
          <a:p>
            <a:pPr rtl="0"/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s-ES" sz="1200"/>
            </a:lvl1pPr>
          </a:lstStyle>
          <a:p>
            <a:pPr rtl="0"/>
            <a:fld id="{8A38216B-BE00-0B44-858C-A4D22CFBA30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5552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38216B-BE00-0B44-858C-A4D22CFBA30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97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38216B-BE00-0B44-858C-A4D22CFBA30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255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A38216B-BE00-0B44-858C-A4D22CFBA30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914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8">
            <a:extLst>
              <a:ext uri="{FF2B5EF4-FFF2-40B4-BE49-F238E27FC236}">
                <a16:creationId xmlns:a16="http://schemas.microsoft.com/office/drawing/2014/main" id="{DCE22C9A-30B6-12EB-423C-34454BE2D734}"/>
              </a:ext>
            </a:extLst>
          </p:cNvPr>
          <p:cNvSpPr/>
          <p:nvPr userDrawn="1"/>
        </p:nvSpPr>
        <p:spPr>
          <a:xfrm rot="16200000">
            <a:off x="3838487" y="-1434547"/>
            <a:ext cx="4515026" cy="972709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99FF514-642F-4BAD-3895-ABFCE02A75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3489966 w 12191999"/>
              <a:gd name="connsiteY0" fmla="*/ 1171488 h 6857999"/>
              <a:gd name="connsiteX1" fmla="*/ 1232453 w 12191999"/>
              <a:gd name="connsiteY1" fmla="*/ 3429001 h 6857999"/>
              <a:gd name="connsiteX2" fmla="*/ 3489966 w 12191999"/>
              <a:gd name="connsiteY2" fmla="*/ 5686514 h 6857999"/>
              <a:gd name="connsiteX3" fmla="*/ 8702034 w 12191999"/>
              <a:gd name="connsiteY3" fmla="*/ 5686514 h 6857999"/>
              <a:gd name="connsiteX4" fmla="*/ 10959548 w 12191999"/>
              <a:gd name="connsiteY4" fmla="*/ 3429001 h 6857999"/>
              <a:gd name="connsiteX5" fmla="*/ 8702034 w 12191999"/>
              <a:gd name="connsiteY5" fmla="*/ 1171488 h 6857999"/>
              <a:gd name="connsiteX6" fmla="*/ 0 w 12191999"/>
              <a:gd name="connsiteY6" fmla="*/ 0 h 6857999"/>
              <a:gd name="connsiteX7" fmla="*/ 12191999 w 12191999"/>
              <a:gd name="connsiteY7" fmla="*/ 0 h 6857999"/>
              <a:gd name="connsiteX8" fmla="*/ 12191999 w 12191999"/>
              <a:gd name="connsiteY8" fmla="*/ 6857999 h 6857999"/>
              <a:gd name="connsiteX9" fmla="*/ 0 w 12191999"/>
              <a:gd name="connsiteY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7999">
                <a:moveTo>
                  <a:pt x="3489966" y="1171488"/>
                </a:moveTo>
                <a:cubicBezTo>
                  <a:pt x="2243176" y="1171488"/>
                  <a:pt x="1232453" y="2182211"/>
                  <a:pt x="1232453" y="3429001"/>
                </a:cubicBezTo>
                <a:cubicBezTo>
                  <a:pt x="1232453" y="4675791"/>
                  <a:pt x="2243176" y="5686514"/>
                  <a:pt x="3489966" y="5686514"/>
                </a:cubicBezTo>
                <a:lnTo>
                  <a:pt x="8702034" y="5686514"/>
                </a:lnTo>
                <a:cubicBezTo>
                  <a:pt x="9948824" y="5686514"/>
                  <a:pt x="10959548" y="4675791"/>
                  <a:pt x="10959548" y="3429001"/>
                </a:cubicBezTo>
                <a:cubicBezTo>
                  <a:pt x="10959548" y="2182211"/>
                  <a:pt x="9948824" y="1171488"/>
                  <a:pt x="8702034" y="117148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88" y="2724912"/>
            <a:ext cx="8037576" cy="932688"/>
          </a:xfrm>
        </p:spPr>
        <p:txBody>
          <a:bodyPr rtlCol="0" anchor="b">
            <a:noAutofit/>
          </a:bodyPr>
          <a:lstStyle>
            <a:lvl1pPr algn="ctr">
              <a:defRPr lang="es-ES" sz="54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6" name="Rectángulo redondeado 10">
            <a:extLst>
              <a:ext uri="{FF2B5EF4-FFF2-40B4-BE49-F238E27FC236}">
                <a16:creationId xmlns:a16="http://schemas.microsoft.com/office/drawing/2014/main" id="{C8CEB3A4-8583-3114-2BDD-D7AE1CABCD1D}"/>
              </a:ext>
            </a:extLst>
          </p:cNvPr>
          <p:cNvSpPr/>
          <p:nvPr userDrawn="1"/>
        </p:nvSpPr>
        <p:spPr>
          <a:xfrm rot="16200000">
            <a:off x="4177443" y="-1088756"/>
            <a:ext cx="3837115" cy="903551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0379338-7AB7-4007-F741-779D078C8084}"/>
              </a:ext>
            </a:extLst>
          </p:cNvPr>
          <p:cNvCxnSpPr>
            <a:cxnSpLocks/>
          </p:cNvCxnSpPr>
          <p:nvPr userDrawn="1"/>
        </p:nvCxnSpPr>
        <p:spPr>
          <a:xfrm>
            <a:off x="2607501" y="4008970"/>
            <a:ext cx="697699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53128" y="3831336"/>
            <a:ext cx="3291840" cy="521208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 algn="ctr">
              <a:buNone/>
              <a:defRPr lang="es-ES" sz="2000"/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508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096" y="1673352"/>
            <a:ext cx="5157216" cy="338328"/>
          </a:xfrm>
        </p:spPr>
        <p:txBody>
          <a:bodyPr rtlCol="0" anchor="t"/>
          <a:lstStyle>
            <a:lvl1pPr marL="0" indent="0">
              <a:buNone/>
              <a:defRPr lang="es-ES" sz="1800" b="1" cap="all" baseline="0">
                <a:latin typeface="+mj-lt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2176272"/>
            <a:ext cx="4443984" cy="1563624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8096" y="4114800"/>
            <a:ext cx="5157216" cy="338328"/>
          </a:xfrm>
        </p:spPr>
        <p:txBody>
          <a:bodyPr rtlCol="0" anchor="t"/>
          <a:lstStyle>
            <a:lvl1pPr marL="0" indent="0">
              <a:buNone/>
              <a:defRPr lang="es-ES" sz="1800" b="1" cap="all" baseline="0">
                <a:latin typeface="+mj-lt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0352" y="4617720"/>
            <a:ext cx="4443984" cy="1563624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6480264" cy="713232"/>
          </a:xfrm>
        </p:spPr>
        <p:txBody>
          <a:bodyPr rtlCol="0"/>
          <a:lstStyle>
            <a:lvl1pPr algn="l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1" name="Rectángulo redondeado 29">
            <a:extLst>
              <a:ext uri="{FF2B5EF4-FFF2-40B4-BE49-F238E27FC236}">
                <a16:creationId xmlns:a16="http://schemas.microsoft.com/office/drawing/2014/main" id="{1440363F-8B44-DEEA-CA7B-6EC275DE9BB0}"/>
              </a:ext>
            </a:extLst>
          </p:cNvPr>
          <p:cNvSpPr/>
          <p:nvPr userDrawn="1"/>
        </p:nvSpPr>
        <p:spPr>
          <a:xfrm>
            <a:off x="6928320" y="692650"/>
            <a:ext cx="3474720" cy="539496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F90DE099-D4CE-AF4C-15A9-B5ED3DCFBD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65480" y="834382"/>
            <a:ext cx="3200400" cy="5111496"/>
          </a:xfrm>
          <a:custGeom>
            <a:avLst/>
            <a:gdLst>
              <a:gd name="connsiteX0" fmla="*/ 1600200 w 3200400"/>
              <a:gd name="connsiteY0" fmla="*/ 0 h 5111496"/>
              <a:gd name="connsiteX1" fmla="*/ 3200400 w 3200400"/>
              <a:gd name="connsiteY1" fmla="*/ 1600200 h 5111496"/>
              <a:gd name="connsiteX2" fmla="*/ 3200400 w 3200400"/>
              <a:gd name="connsiteY2" fmla="*/ 3511296 h 5111496"/>
              <a:gd name="connsiteX3" fmla="*/ 1600200 w 3200400"/>
              <a:gd name="connsiteY3" fmla="*/ 5111496 h 5111496"/>
              <a:gd name="connsiteX4" fmla="*/ 0 w 3200400"/>
              <a:gd name="connsiteY4" fmla="*/ 3511296 h 5111496"/>
              <a:gd name="connsiteX5" fmla="*/ 0 w 3200400"/>
              <a:gd name="connsiteY5" fmla="*/ 1600200 h 5111496"/>
              <a:gd name="connsiteX6" fmla="*/ 1600200 w 3200400"/>
              <a:gd name="connsiteY6" fmla="*/ 0 h 5111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0400" h="5111496"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lnTo>
                  <a:pt x="3200400" y="3511296"/>
                </a:lnTo>
                <a:cubicBezTo>
                  <a:pt x="3200400" y="4395062"/>
                  <a:pt x="2483966" y="5111496"/>
                  <a:pt x="1600200" y="5111496"/>
                </a:cubicBezTo>
                <a:cubicBezTo>
                  <a:pt x="716434" y="5111496"/>
                  <a:pt x="0" y="4395062"/>
                  <a:pt x="0" y="3511296"/>
                </a:cubicBezTo>
                <a:lnTo>
                  <a:pt x="0" y="1600200"/>
                </a:lnTo>
                <a:cubicBezTo>
                  <a:pt x="0" y="716434"/>
                  <a:pt x="716434" y="0"/>
                  <a:pt x="160020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0" indent="0" algn="ctr">
              <a:buNone/>
              <a:defRPr lang="es-ES" sz="1400"/>
            </a:lvl1pPr>
          </a:lstStyle>
          <a:p>
            <a:pPr marL="228600" lvl="0" indent="-228600" algn="ctr" rtl="0"/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065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13A8960C-A12E-D82A-6B11-91A17BB387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659514"/>
            <a:ext cx="12188952" cy="713232"/>
          </a:xfrm>
        </p:spPr>
        <p:txBody>
          <a:bodyPr rtlCol="0" anchor="ctr"/>
          <a:lstStyle>
            <a:lvl1pPr marL="0" indent="0" algn="ctr">
              <a:buNone/>
              <a:defRPr lang="es-ES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BE271D-58B4-99E6-362C-DD1C21F4B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808" y="2788920"/>
            <a:ext cx="2926080" cy="502920"/>
          </a:xfrm>
        </p:spPr>
        <p:txBody>
          <a:bodyPr rtlCol="0" anchor="ctr"/>
          <a:lstStyle>
            <a:lvl1pPr marL="0" indent="0">
              <a:buNone/>
              <a:defRPr lang="es-ES" sz="1800" b="1" cap="all" baseline="0">
                <a:latin typeface="+mj-lt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F46393B-EA4C-7241-94FA-169F6C1D5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383280"/>
            <a:ext cx="3310128" cy="2578608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FA20A9-6C2F-89E2-1241-5281CF14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99432" y="2788920"/>
            <a:ext cx="2926080" cy="502920"/>
          </a:xfrm>
        </p:spPr>
        <p:txBody>
          <a:bodyPr rtlCol="0" anchor="ctr"/>
          <a:lstStyle>
            <a:lvl1pPr marL="0" indent="0">
              <a:buNone/>
              <a:defRPr lang="es-ES" sz="1800" b="1" cap="all" baseline="0">
                <a:latin typeface="+mj-lt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4BBA64-3944-C0BE-4D5F-2745DA48B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9976" y="3383280"/>
            <a:ext cx="3310128" cy="2578608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3DB55E-AAE4-9CE0-F3F5-42FC0405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2F402FF-5F4B-360D-40AE-AAD766288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CA09ACC-3E58-495F-2609-AA1164DD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50F7DD41-68BA-5ED4-4C63-7E8F329A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539496"/>
            <a:ext cx="11137392" cy="713232"/>
          </a:xfrm>
        </p:spPr>
        <p:txBody>
          <a:bodyPr rtlCol="0"/>
          <a:lstStyle>
            <a:lvl1pPr algn="l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id="{3FC5E0B4-4989-E17B-6DAA-16B8AFB102C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22208" y="2788920"/>
            <a:ext cx="2926080" cy="502920"/>
          </a:xfrm>
        </p:spPr>
        <p:txBody>
          <a:bodyPr rtlCol="0" anchor="ctr"/>
          <a:lstStyle>
            <a:lvl1pPr marL="0" indent="0">
              <a:buNone/>
              <a:defRPr lang="es-ES" sz="1800" b="1" cap="all" baseline="0">
                <a:latin typeface="+mj-lt"/>
              </a:defRPr>
            </a:lvl1pPr>
            <a:lvl2pPr marL="457200" indent="0">
              <a:buNone/>
              <a:defRPr lang="es-ES" sz="2000" b="1"/>
            </a:lvl2pPr>
            <a:lvl3pPr marL="914400" indent="0">
              <a:buNone/>
              <a:defRPr lang="es-ES" sz="1800" b="1"/>
            </a:lvl3pPr>
            <a:lvl4pPr marL="1371600" indent="0">
              <a:buNone/>
              <a:defRPr lang="es-ES" sz="1600" b="1"/>
            </a:lvl4pPr>
            <a:lvl5pPr marL="1828800" indent="0">
              <a:buNone/>
              <a:defRPr lang="es-ES" sz="1600" b="1"/>
            </a:lvl5pPr>
            <a:lvl6pPr marL="2286000" indent="0">
              <a:buNone/>
              <a:defRPr lang="es-ES" sz="1600" b="1"/>
            </a:lvl6pPr>
            <a:lvl7pPr marL="2743200" indent="0">
              <a:buNone/>
              <a:defRPr lang="es-ES" sz="1600" b="1"/>
            </a:lvl7pPr>
            <a:lvl8pPr marL="3200400" indent="0">
              <a:buNone/>
              <a:defRPr lang="es-ES" sz="1600" b="1"/>
            </a:lvl8pPr>
            <a:lvl9pPr marL="3657600" indent="0">
              <a:buNone/>
              <a:defRPr lang="es-ES"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Marcador de contenido 5">
            <a:extLst>
              <a:ext uri="{FF2B5EF4-FFF2-40B4-BE49-F238E27FC236}">
                <a16:creationId xmlns:a16="http://schemas.microsoft.com/office/drawing/2014/main" id="{D6DEF40E-B278-4F59-AAF8-8468E2B08F3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275320" y="3383280"/>
            <a:ext cx="3310128" cy="2578608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24838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903890E5-21F7-5145-68D0-81916C073BFE}"/>
              </a:ext>
            </a:extLst>
          </p:cNvPr>
          <p:cNvSpPr/>
          <p:nvPr userDrawn="1"/>
        </p:nvSpPr>
        <p:spPr>
          <a:xfrm>
            <a:off x="7607808" y="2505456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06338A-E3B7-F581-6979-B6DB684C8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47888" y="0"/>
            <a:ext cx="2203704" cy="6464808"/>
          </a:xfrm>
          <a:custGeom>
            <a:avLst/>
            <a:gdLst>
              <a:gd name="connsiteX0" fmla="*/ 0 w 2203704"/>
              <a:gd name="connsiteY0" fmla="*/ 5604176 h 6464808"/>
              <a:gd name="connsiteX1" fmla="*/ 130276 w 2203704"/>
              <a:gd name="connsiteY1" fmla="*/ 5701594 h 6464808"/>
              <a:gd name="connsiteX2" fmla="*/ 1107192 w 2203704"/>
              <a:gd name="connsiteY2" fmla="*/ 6000000 h 6464808"/>
              <a:gd name="connsiteX3" fmla="*/ 2084109 w 2203704"/>
              <a:gd name="connsiteY3" fmla="*/ 5701594 h 6464808"/>
              <a:gd name="connsiteX4" fmla="*/ 2203704 w 2203704"/>
              <a:gd name="connsiteY4" fmla="*/ 5612162 h 6464808"/>
              <a:gd name="connsiteX5" fmla="*/ 2203704 w 2203704"/>
              <a:gd name="connsiteY5" fmla="*/ 6464808 h 6464808"/>
              <a:gd name="connsiteX6" fmla="*/ 0 w 2203704"/>
              <a:gd name="connsiteY6" fmla="*/ 6464808 h 6464808"/>
              <a:gd name="connsiteX7" fmla="*/ 0 w 2203704"/>
              <a:gd name="connsiteY7" fmla="*/ 0 h 6464808"/>
              <a:gd name="connsiteX8" fmla="*/ 2203704 w 2203704"/>
              <a:gd name="connsiteY8" fmla="*/ 0 h 6464808"/>
              <a:gd name="connsiteX9" fmla="*/ 2203704 w 2203704"/>
              <a:gd name="connsiteY9" fmla="*/ 2893295 h 6464808"/>
              <a:gd name="connsiteX10" fmla="*/ 2084109 w 2203704"/>
              <a:gd name="connsiteY10" fmla="*/ 2803863 h 6464808"/>
              <a:gd name="connsiteX11" fmla="*/ 1107192 w 2203704"/>
              <a:gd name="connsiteY11" fmla="*/ 2505456 h 6464808"/>
              <a:gd name="connsiteX12" fmla="*/ 130276 w 2203704"/>
              <a:gd name="connsiteY12" fmla="*/ 2803863 h 6464808"/>
              <a:gd name="connsiteX13" fmla="*/ 0 w 2203704"/>
              <a:gd name="connsiteY13" fmla="*/ 2901281 h 64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3704" h="6464808">
                <a:moveTo>
                  <a:pt x="0" y="5604176"/>
                </a:moveTo>
                <a:lnTo>
                  <a:pt x="130276" y="5701594"/>
                </a:lnTo>
                <a:cubicBezTo>
                  <a:pt x="409142" y="5889992"/>
                  <a:pt x="745320" y="6000000"/>
                  <a:pt x="1107192" y="6000000"/>
                </a:cubicBezTo>
                <a:cubicBezTo>
                  <a:pt x="1469064" y="6000000"/>
                  <a:pt x="1805242" y="5889992"/>
                  <a:pt x="2084109" y="5701594"/>
                </a:cubicBezTo>
                <a:lnTo>
                  <a:pt x="2203704" y="5612162"/>
                </a:lnTo>
                <a:lnTo>
                  <a:pt x="2203704" y="6464808"/>
                </a:lnTo>
                <a:lnTo>
                  <a:pt x="0" y="6464808"/>
                </a:lnTo>
                <a:close/>
                <a:moveTo>
                  <a:pt x="0" y="0"/>
                </a:moveTo>
                <a:lnTo>
                  <a:pt x="2203704" y="0"/>
                </a:lnTo>
                <a:lnTo>
                  <a:pt x="2203704" y="2893295"/>
                </a:lnTo>
                <a:lnTo>
                  <a:pt x="2084109" y="2803863"/>
                </a:lnTo>
                <a:cubicBezTo>
                  <a:pt x="1805242" y="2615464"/>
                  <a:pt x="1469064" y="2505456"/>
                  <a:pt x="1107192" y="2505456"/>
                </a:cubicBezTo>
                <a:cubicBezTo>
                  <a:pt x="745320" y="2505456"/>
                  <a:pt x="409142" y="2615464"/>
                  <a:pt x="130276" y="2803863"/>
                </a:cubicBezTo>
                <a:lnTo>
                  <a:pt x="0" y="2901281"/>
                </a:lnTo>
                <a:close/>
              </a:path>
            </a:pathLst>
          </a:custGeom>
        </p:spPr>
        <p:txBody>
          <a:bodyPr wrap="square" rtlCol="0" anchor="t">
            <a:noAutofit/>
          </a:bodyPr>
          <a:lstStyle>
            <a:lvl1pPr marL="0" indent="0" algn="ctr">
              <a:buNone/>
              <a:defRPr lang="es-ES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38912"/>
            <a:ext cx="6208776" cy="932688"/>
          </a:xfrm>
        </p:spPr>
        <p:txBody>
          <a:bodyPr rtlCol="0"/>
          <a:lstStyle>
            <a:lvl1pPr algn="l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8056" y="1709928"/>
            <a:ext cx="4709160" cy="3008376"/>
          </a:xfrm>
        </p:spPr>
        <p:txBody>
          <a:bodyPr rtlCol="0"/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None/>
              <a:defRPr lang="es-ES" sz="1600">
                <a:latin typeface="Georgia Pro" panose="02040502050405020303" pitchFamily="18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 lang="es-ES" sz="1400"/>
            </a:lvl2pPr>
            <a:lvl3pPr marL="1143000" indent="-228600">
              <a:buFont typeface="Courier New" panose="02070309020205020404" pitchFamily="49" charset="0"/>
              <a:buChar char="o"/>
              <a:defRPr lang="es-ES" sz="1400"/>
            </a:lvl3pPr>
            <a:lvl4pPr marL="1600200" indent="-228600">
              <a:buFont typeface="Courier New" panose="02070309020205020404" pitchFamily="49" charset="0"/>
              <a:buChar char="o"/>
              <a:defRPr lang="es-ES" sz="1400"/>
            </a:lvl4pPr>
            <a:lvl5pPr marL="1885950" indent="-285750">
              <a:buFont typeface="Courier New" panose="02070309020205020404" pitchFamily="49" charset="0"/>
              <a:buChar char="o"/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09744" y="2707392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52F918-8726-F0C7-3DD5-8FC63F1C2A8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8E2775-2A6A-4308-A03B-DE565C253C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0CDCBE-5B6E-9248-8031-5FEF6459FE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068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4FE8F1C-630A-10D8-9945-20F2BFD69584}"/>
              </a:ext>
            </a:extLst>
          </p:cNvPr>
          <p:cNvSpPr/>
          <p:nvPr userDrawn="1"/>
        </p:nvSpPr>
        <p:spPr>
          <a:xfrm>
            <a:off x="571500" y="4789316"/>
            <a:ext cx="11048999" cy="934828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B2B26C0-A3BE-7202-44B2-9E5D9C9000BF}"/>
              </a:ext>
            </a:extLst>
          </p:cNvPr>
          <p:cNvSpPr/>
          <p:nvPr userDrawn="1"/>
        </p:nvSpPr>
        <p:spPr>
          <a:xfrm>
            <a:off x="3843315" y="1856545"/>
            <a:ext cx="4467272" cy="4467272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7252A8E6-299E-7E66-3182-88FB338786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6076951 w 12191999"/>
              <a:gd name="connsiteY0" fmla="*/ 1856545 h 6857999"/>
              <a:gd name="connsiteX1" fmla="*/ 3843315 w 12191999"/>
              <a:gd name="connsiteY1" fmla="*/ 4090181 h 6857999"/>
              <a:gd name="connsiteX2" fmla="*/ 3943735 w 12191999"/>
              <a:gd name="connsiteY2" fmla="*/ 4754396 h 6857999"/>
              <a:gd name="connsiteX3" fmla="*/ 3956516 w 12191999"/>
              <a:gd name="connsiteY3" fmla="*/ 4789316 h 6857999"/>
              <a:gd name="connsiteX4" fmla="*/ 571500 w 12191999"/>
              <a:gd name="connsiteY4" fmla="*/ 4789316 h 6857999"/>
              <a:gd name="connsiteX5" fmla="*/ 571500 w 12191999"/>
              <a:gd name="connsiteY5" fmla="*/ 5724144 h 6857999"/>
              <a:gd name="connsiteX6" fmla="*/ 4557546 w 12191999"/>
              <a:gd name="connsiteY6" fmla="*/ 5724144 h 6857999"/>
              <a:gd name="connsiteX7" fmla="*/ 4656152 w 12191999"/>
              <a:gd name="connsiteY7" fmla="*/ 5813763 h 6857999"/>
              <a:gd name="connsiteX8" fmla="*/ 6076951 w 12191999"/>
              <a:gd name="connsiteY8" fmla="*/ 6323817 h 6857999"/>
              <a:gd name="connsiteX9" fmla="*/ 7497751 w 12191999"/>
              <a:gd name="connsiteY9" fmla="*/ 5813763 h 6857999"/>
              <a:gd name="connsiteX10" fmla="*/ 7596357 w 12191999"/>
              <a:gd name="connsiteY10" fmla="*/ 5724144 h 6857999"/>
              <a:gd name="connsiteX11" fmla="*/ 11620499 w 12191999"/>
              <a:gd name="connsiteY11" fmla="*/ 5724144 h 6857999"/>
              <a:gd name="connsiteX12" fmla="*/ 11620499 w 12191999"/>
              <a:gd name="connsiteY12" fmla="*/ 4789316 h 6857999"/>
              <a:gd name="connsiteX13" fmla="*/ 8197387 w 12191999"/>
              <a:gd name="connsiteY13" fmla="*/ 4789316 h 6857999"/>
              <a:gd name="connsiteX14" fmla="*/ 8210167 w 12191999"/>
              <a:gd name="connsiteY14" fmla="*/ 4754396 h 6857999"/>
              <a:gd name="connsiteX15" fmla="*/ 8310587 w 12191999"/>
              <a:gd name="connsiteY15" fmla="*/ 4090181 h 6857999"/>
              <a:gd name="connsiteX16" fmla="*/ 6076951 w 12191999"/>
              <a:gd name="connsiteY16" fmla="*/ 1856545 h 6857999"/>
              <a:gd name="connsiteX17" fmla="*/ 0 w 12191999"/>
              <a:gd name="connsiteY17" fmla="*/ 0 h 6857999"/>
              <a:gd name="connsiteX18" fmla="*/ 12191999 w 12191999"/>
              <a:gd name="connsiteY18" fmla="*/ 0 h 6857999"/>
              <a:gd name="connsiteX19" fmla="*/ 12191999 w 12191999"/>
              <a:gd name="connsiteY19" fmla="*/ 6857999 h 6857999"/>
              <a:gd name="connsiteX20" fmla="*/ 0 w 12191999"/>
              <a:gd name="connsiteY2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1999" h="6857999">
                <a:moveTo>
                  <a:pt x="6076951" y="1856545"/>
                </a:moveTo>
                <a:cubicBezTo>
                  <a:pt x="4843348" y="1856545"/>
                  <a:pt x="3843315" y="2856578"/>
                  <a:pt x="3843315" y="4090181"/>
                </a:cubicBezTo>
                <a:cubicBezTo>
                  <a:pt x="3843315" y="4321482"/>
                  <a:pt x="3878473" y="4544571"/>
                  <a:pt x="3943735" y="4754396"/>
                </a:cubicBezTo>
                <a:lnTo>
                  <a:pt x="3956516" y="4789316"/>
                </a:lnTo>
                <a:lnTo>
                  <a:pt x="571500" y="4789316"/>
                </a:lnTo>
                <a:lnTo>
                  <a:pt x="571500" y="5724144"/>
                </a:lnTo>
                <a:lnTo>
                  <a:pt x="4557546" y="5724144"/>
                </a:lnTo>
                <a:lnTo>
                  <a:pt x="4656152" y="5813763"/>
                </a:lnTo>
                <a:cubicBezTo>
                  <a:pt x="5042256" y="6132405"/>
                  <a:pt x="5537250" y="6323817"/>
                  <a:pt x="6076951" y="6323817"/>
                </a:cubicBezTo>
                <a:cubicBezTo>
                  <a:pt x="6616653" y="6323817"/>
                  <a:pt x="7111647" y="6132405"/>
                  <a:pt x="7497751" y="5813763"/>
                </a:cubicBezTo>
                <a:lnTo>
                  <a:pt x="7596357" y="5724144"/>
                </a:lnTo>
                <a:lnTo>
                  <a:pt x="11620499" y="5724144"/>
                </a:lnTo>
                <a:lnTo>
                  <a:pt x="11620499" y="4789316"/>
                </a:lnTo>
                <a:lnTo>
                  <a:pt x="8197387" y="4789316"/>
                </a:lnTo>
                <a:lnTo>
                  <a:pt x="8210167" y="4754396"/>
                </a:lnTo>
                <a:cubicBezTo>
                  <a:pt x="8275430" y="4544571"/>
                  <a:pt x="8310587" y="4321482"/>
                  <a:pt x="8310587" y="4090181"/>
                </a:cubicBezTo>
                <a:cubicBezTo>
                  <a:pt x="8310587" y="2856578"/>
                  <a:pt x="7310554" y="1856545"/>
                  <a:pt x="6076951" y="1856545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D42636-F625-5B2A-E7CC-9D70418A2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642" y="4858966"/>
            <a:ext cx="3133856" cy="795528"/>
          </a:xfrm>
        </p:spPr>
        <p:txBody>
          <a:bodyPr rtlCol="0" anchor="ctr">
            <a:noAutofit/>
          </a:bodyPr>
          <a:lstStyle>
            <a:lvl1pPr algn="ctr">
              <a:lnSpc>
                <a:spcPct val="100000"/>
              </a:lnSpc>
              <a:tabLst/>
              <a:defRPr lang="es-ES" sz="54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2BA890-FB69-E772-1383-035C2A823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7952" y="3136392"/>
            <a:ext cx="3822192" cy="1901952"/>
          </a:xfrm>
          <a:noFill/>
        </p:spPr>
        <p:txBody>
          <a:bodyPr rtlCol="0" anchor="ctr">
            <a:noAutofit/>
          </a:bodyPr>
          <a:lstStyle>
            <a:lvl1pPr marL="0" indent="0" algn="ctr">
              <a:lnSpc>
                <a:spcPct val="150000"/>
              </a:lnSpc>
              <a:buNone/>
              <a:defRPr lang="es-ES" sz="2000"/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modificar el estilo de subtítulo del patrón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BE28B69-946C-B24F-CCEF-87E3AED87126}"/>
              </a:ext>
            </a:extLst>
          </p:cNvPr>
          <p:cNvSpPr/>
          <p:nvPr userDrawn="1"/>
        </p:nvSpPr>
        <p:spPr>
          <a:xfrm>
            <a:off x="4085940" y="2099170"/>
            <a:ext cx="3982022" cy="398202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5D7D49B4-7A74-A1C0-829E-B197F836F9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0588" y="4858966"/>
            <a:ext cx="3230538" cy="795709"/>
          </a:xfrm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s-ES" sz="5400" cap="all" baseline="0" dirty="0">
                <a:latin typeface="+mj-lt"/>
                <a:ea typeface="+mj-ea"/>
                <a:cs typeface="Posterama" panose="020B0504020200020000" pitchFamily="34" charset="0"/>
              </a:defRPr>
            </a:lvl1pPr>
          </a:lstStyle>
          <a:p>
            <a:pPr marL="228600" lvl="0" indent="-228600" algn="ctr" rtl="0">
              <a:spcBef>
                <a:spcPct val="0"/>
              </a:spcBef>
              <a:tabLst/>
            </a:pPr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38290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30666-AF8F-3711-6288-350B4ABBF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0E1AAC-83D5-49DF-1D19-3AF780429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5383E6-EAF2-263B-77AD-5CFFF848D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60127D-1BCE-E672-2788-317A5227D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E93065-CC1D-AA49-7BEE-BBE02A44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AEFD21-CC6E-2FB4-946F-5E8DE12C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8784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5ADAE-1838-B684-9D0D-5FEC76A5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00C591B-95F0-423B-44C1-674C55EF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18D088-2AD3-8F19-B70E-2305FE29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042C15-0A2B-27B0-65D6-729E2E164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420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1A46EC-6858-3F2C-4D2E-878247726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05D80F5-D887-2BE7-D117-62969D67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0A4DEF4-A3E8-469F-B338-DABC3FBB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608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D6F5C-E297-38FD-EDB1-78C14E93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393700-F2E1-EF5E-86AF-EEBF08F2F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2286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1pPr>
            <a:lvl2pPr marL="6858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3pPr>
            <a:lvl4pPr marL="160020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4pPr>
            <a:lvl5pPr marL="2114550" indent="-228600">
              <a:lnSpc>
                <a:spcPct val="100000"/>
              </a:lnSpc>
              <a:buFont typeface="Courier New" panose="02070309020205020404" pitchFamily="49" charset="0"/>
              <a:buChar char="o"/>
              <a:defRPr lang="es-ES" sz="1400"/>
            </a:lvl5pPr>
            <a:lvl6pPr>
              <a:defRPr lang="es-ES" sz="2000"/>
            </a:lvl6pPr>
            <a:lvl7pPr>
              <a:defRPr lang="es-ES" sz="2000"/>
            </a:lvl7pPr>
            <a:lvl8pPr>
              <a:defRPr lang="es-ES" sz="2000"/>
            </a:lvl8pPr>
            <a:lvl9pPr>
              <a:defRPr lang="es-ES" sz="2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0C051A-0AF0-386F-0C33-36164954D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s-ES" sz="16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s-ES" sz="1000"/>
            </a:lvl6pPr>
            <a:lvl7pPr marL="2743200" indent="0">
              <a:buNone/>
              <a:defRPr lang="es-ES" sz="1000"/>
            </a:lvl7pPr>
            <a:lvl8pPr marL="3200400" indent="0">
              <a:buNone/>
              <a:defRPr lang="es-ES" sz="1000"/>
            </a:lvl8pPr>
            <a:lvl9pPr marL="3657600" indent="0">
              <a:buNone/>
              <a:defRPr lang="es-ES"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945A93-71B2-9D1A-39DF-0C35DC53B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9AB610-D69A-3634-14D9-AFCFB347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5A0C97-CF81-7BB7-1FCB-19B88DE3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7610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C73F9-9EC6-ECF6-A038-7714A086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s-ES" sz="32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C0B94D-581C-2941-611D-66EC048FE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s-ES" sz="3200"/>
            </a:lvl1pPr>
            <a:lvl2pPr marL="457200" indent="0">
              <a:buNone/>
              <a:defRPr lang="es-ES" sz="2800"/>
            </a:lvl2pPr>
            <a:lvl3pPr marL="914400" indent="0">
              <a:buNone/>
              <a:defRPr lang="es-ES" sz="2400"/>
            </a:lvl3pPr>
            <a:lvl4pPr marL="1371600" indent="0">
              <a:buNone/>
              <a:defRPr lang="es-ES" sz="2000"/>
            </a:lvl4pPr>
            <a:lvl5pPr marL="1828800" indent="0">
              <a:buNone/>
              <a:defRPr lang="es-ES" sz="2000"/>
            </a:lvl5pPr>
            <a:lvl6pPr marL="2286000" indent="0">
              <a:buNone/>
              <a:defRPr lang="es-ES" sz="2000"/>
            </a:lvl6pPr>
            <a:lvl7pPr marL="2743200" indent="0">
              <a:buNone/>
              <a:defRPr lang="es-ES" sz="2000"/>
            </a:lvl7pPr>
            <a:lvl8pPr marL="3200400" indent="0">
              <a:buNone/>
              <a:defRPr lang="es-ES" sz="2000"/>
            </a:lvl8pPr>
            <a:lvl9pPr marL="3657600" indent="0">
              <a:buNone/>
              <a:defRPr lang="es-ES" sz="2000"/>
            </a:lvl9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B49119-34F5-BF97-7C37-6484487DD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s-ES" sz="1600"/>
            </a:lvl1pPr>
            <a:lvl2pPr marL="457200" indent="0">
              <a:buNone/>
              <a:defRPr lang="es-ES" sz="1400"/>
            </a:lvl2pPr>
            <a:lvl3pPr marL="914400" indent="0">
              <a:buNone/>
              <a:defRPr lang="es-ES" sz="1200"/>
            </a:lvl3pPr>
            <a:lvl4pPr marL="1371600" indent="0">
              <a:buNone/>
              <a:defRPr lang="es-ES" sz="1000"/>
            </a:lvl4pPr>
            <a:lvl5pPr marL="1828800" indent="0">
              <a:buNone/>
              <a:defRPr lang="es-ES" sz="1000"/>
            </a:lvl5pPr>
            <a:lvl6pPr marL="2286000" indent="0">
              <a:buNone/>
              <a:defRPr lang="es-ES" sz="1000"/>
            </a:lvl6pPr>
            <a:lvl7pPr marL="2743200" indent="0">
              <a:buNone/>
              <a:defRPr lang="es-ES" sz="1000"/>
            </a:lvl7pPr>
            <a:lvl8pPr marL="3200400" indent="0">
              <a:buNone/>
              <a:defRPr lang="es-ES" sz="1000"/>
            </a:lvl8pPr>
            <a:lvl9pPr marL="3657600" indent="0">
              <a:buNone/>
              <a:defRPr lang="es-ES" sz="10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51F218-F3E8-6A92-ECD4-8CD2852E6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403C20-A389-6DD6-B5A6-396D6A5C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4B49DE-2EEE-3929-842A-C5D12602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797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347D526-6C79-0B4E-D82A-9865604769EC}"/>
              </a:ext>
            </a:extLst>
          </p:cNvPr>
          <p:cNvCxnSpPr>
            <a:cxnSpLocks/>
          </p:cNvCxnSpPr>
          <p:nvPr userDrawn="1"/>
        </p:nvCxnSpPr>
        <p:spPr>
          <a:xfrm>
            <a:off x="1237131" y="6370228"/>
            <a:ext cx="71412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334498E8-D393-DD42-8C26-6F1324753E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51212" y="0"/>
            <a:ext cx="3640787" cy="6857999"/>
          </a:xfrm>
          <a:custGeom>
            <a:avLst/>
            <a:gdLst>
              <a:gd name="connsiteX0" fmla="*/ 0 w 3640787"/>
              <a:gd name="connsiteY0" fmla="*/ 0 h 6857999"/>
              <a:gd name="connsiteX1" fmla="*/ 3640787 w 3640787"/>
              <a:gd name="connsiteY1" fmla="*/ 0 h 6857999"/>
              <a:gd name="connsiteX2" fmla="*/ 3640787 w 3640787"/>
              <a:gd name="connsiteY2" fmla="*/ 6857999 h 6857999"/>
              <a:gd name="connsiteX3" fmla="*/ 0 w 3640787"/>
              <a:gd name="connsiteY3" fmla="*/ 6857999 h 6857999"/>
              <a:gd name="connsiteX4" fmla="*/ 0 w 3640787"/>
              <a:gd name="connsiteY4" fmla="*/ 6593822 h 6857999"/>
              <a:gd name="connsiteX5" fmla="*/ 153762 w 3640787"/>
              <a:gd name="connsiteY5" fmla="*/ 6586057 h 6857999"/>
              <a:gd name="connsiteX6" fmla="*/ 1722385 w 3640787"/>
              <a:gd name="connsiteY6" fmla="*/ 4847806 h 6857999"/>
              <a:gd name="connsiteX7" fmla="*/ 153762 w 3640787"/>
              <a:gd name="connsiteY7" fmla="*/ 3109555 h 6857999"/>
              <a:gd name="connsiteX8" fmla="*/ 0 w 3640787"/>
              <a:gd name="connsiteY8" fmla="*/ 310179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0787" h="6857999">
                <a:moveTo>
                  <a:pt x="0" y="0"/>
                </a:moveTo>
                <a:lnTo>
                  <a:pt x="3640787" y="0"/>
                </a:lnTo>
                <a:lnTo>
                  <a:pt x="3640787" y="6857999"/>
                </a:lnTo>
                <a:lnTo>
                  <a:pt x="0" y="6857999"/>
                </a:lnTo>
                <a:lnTo>
                  <a:pt x="0" y="6593822"/>
                </a:lnTo>
                <a:lnTo>
                  <a:pt x="153762" y="6586057"/>
                </a:lnTo>
                <a:cubicBezTo>
                  <a:pt x="1034834" y="6496580"/>
                  <a:pt x="1722385" y="5752486"/>
                  <a:pt x="1722385" y="4847806"/>
                </a:cubicBezTo>
                <a:cubicBezTo>
                  <a:pt x="1722385" y="3943126"/>
                  <a:pt x="1034834" y="3199033"/>
                  <a:pt x="153762" y="3109555"/>
                </a:cubicBezTo>
                <a:lnTo>
                  <a:pt x="0" y="310179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786FFFE-5A89-4D14-F5F8-16FD636A0ECD}"/>
              </a:ext>
            </a:extLst>
          </p:cNvPr>
          <p:cNvSpPr/>
          <p:nvPr userDrawn="1"/>
        </p:nvSpPr>
        <p:spPr>
          <a:xfrm>
            <a:off x="6779053" y="3100534"/>
            <a:ext cx="3494544" cy="3494544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438912"/>
            <a:ext cx="6208776" cy="932688"/>
          </a:xfrm>
        </p:spPr>
        <p:txBody>
          <a:bodyPr rtlCol="0"/>
          <a:lstStyle>
            <a:lvl1pPr algn="l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4439" y="1849437"/>
            <a:ext cx="5544613" cy="4094159"/>
          </a:xfrm>
        </p:spPr>
        <p:txBody>
          <a:bodyPr rtlCol="0"/>
          <a:lstStyle>
            <a:lvl1pPr marL="228600" indent="-228600">
              <a:buFont typeface="Courier New" panose="02070309020205020404" pitchFamily="49" charset="0"/>
              <a:buChar char="o"/>
              <a:defRPr lang="es-ES" sz="1400"/>
            </a:lvl1pPr>
            <a:lvl2pPr marL="685800" indent="-228600">
              <a:buFont typeface="Courier New" panose="02070309020205020404" pitchFamily="49" charset="0"/>
              <a:buChar char="o"/>
              <a:defRPr lang="es-ES" sz="1400"/>
            </a:lvl2pPr>
            <a:lvl3pPr marL="1143000" indent="-228600">
              <a:buFont typeface="Courier New" panose="02070309020205020404" pitchFamily="49" charset="0"/>
              <a:buChar char="o"/>
              <a:defRPr lang="es-ES" sz="1400"/>
            </a:lvl3pPr>
            <a:lvl4pPr marL="1600200" indent="-228600">
              <a:buFont typeface="Courier New" panose="02070309020205020404" pitchFamily="49" charset="0"/>
              <a:buChar char="o"/>
              <a:defRPr lang="es-ES" sz="1400"/>
            </a:lvl4pPr>
            <a:lvl5pPr marL="2114550" indent="-228600">
              <a:buFont typeface="Courier New" panose="02070309020205020404" pitchFamily="49" charset="0"/>
              <a:buChar char="o"/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0989" y="3302470"/>
            <a:ext cx="3090672" cy="3090672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743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539496"/>
            <a:ext cx="8330115" cy="713232"/>
          </a:xfrm>
        </p:spPr>
        <p:txBody>
          <a:bodyPr rtlCol="0"/>
          <a:lstStyle>
            <a:lvl1pPr algn="l"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FF746E9F-2474-0415-BFE5-17B651EBFF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4632" y="1709928"/>
            <a:ext cx="4636008" cy="409415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lang="es-ES" sz="1600"/>
            </a:lvl1pPr>
            <a:lvl2pPr marL="228600" indent="-228600">
              <a:buFont typeface="Courier New" panose="02070309020205020404" pitchFamily="49" charset="0"/>
              <a:buChar char="o"/>
              <a:defRPr lang="es-ES" sz="1600"/>
            </a:lvl2pPr>
            <a:lvl3pPr marL="457200" indent="-228600">
              <a:buFont typeface="Courier New" panose="02070309020205020404" pitchFamily="49" charset="0"/>
              <a:buChar char="o"/>
              <a:defRPr lang="es-ES" sz="1400"/>
            </a:lvl3pPr>
            <a:lvl4pPr marL="685800" indent="-228600">
              <a:buFont typeface="Courier New" panose="02070309020205020404" pitchFamily="49" charset="0"/>
              <a:buChar char="o"/>
              <a:defRPr lang="es-ES" sz="1200"/>
            </a:lvl4pPr>
            <a:lvl5pPr marL="914400" indent="-228600">
              <a:buFont typeface="Courier New" panose="02070309020205020404" pitchFamily="49" charset="0"/>
              <a:buChar char="o"/>
              <a:defRPr lang="es-ES" sz="12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795A142-1596-74CD-CE55-ED7D1655720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3486CB-7CEE-AEFE-BD1F-D5ECDF86AC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B6C5B5-5FF6-BA69-B3EB-2D313DB342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lvl1pPr>
              <a:defRPr lang="es-ES">
                <a:solidFill>
                  <a:schemeClr val="tx1"/>
                </a:solidFill>
              </a:defRPr>
            </a:lvl1pPr>
          </a:lstStyle>
          <a:p>
            <a:pPr rtl="0"/>
            <a:fld id="{B776CE9F-4BD8-A748-847B-B97BB3C5BAC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10" name="Forma libre 21">
            <a:extLst>
              <a:ext uri="{FF2B5EF4-FFF2-40B4-BE49-F238E27FC236}">
                <a16:creationId xmlns:a16="http://schemas.microsoft.com/office/drawing/2014/main" id="{AA11C240-F4B7-3E31-B8FE-45758ECEFADD}"/>
              </a:ext>
            </a:extLst>
          </p:cNvPr>
          <p:cNvSpPr/>
          <p:nvPr userDrawn="1"/>
        </p:nvSpPr>
        <p:spPr>
          <a:xfrm>
            <a:off x="6656897" y="2194243"/>
            <a:ext cx="2157850" cy="4279674"/>
          </a:xfrm>
          <a:custGeom>
            <a:avLst/>
            <a:gdLst>
              <a:gd name="connsiteX0" fmla="*/ 1078925 w 2157850"/>
              <a:gd name="connsiteY0" fmla="*/ 0 h 4262645"/>
              <a:gd name="connsiteX1" fmla="*/ 2157850 w 2157850"/>
              <a:gd name="connsiteY1" fmla="*/ 1078925 h 4262645"/>
              <a:gd name="connsiteX2" fmla="*/ 2157849 w 2157850"/>
              <a:gd name="connsiteY2" fmla="*/ 4262645 h 4262645"/>
              <a:gd name="connsiteX3" fmla="*/ 0 w 2157850"/>
              <a:gd name="connsiteY3" fmla="*/ 4262645 h 4262645"/>
              <a:gd name="connsiteX4" fmla="*/ 0 w 2157850"/>
              <a:gd name="connsiteY4" fmla="*/ 1078925 h 4262645"/>
              <a:gd name="connsiteX5" fmla="*/ 1078925 w 2157850"/>
              <a:gd name="connsiteY5" fmla="*/ 0 h 426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7850" h="4262645">
                <a:moveTo>
                  <a:pt x="1078925" y="0"/>
                </a:moveTo>
                <a:cubicBezTo>
                  <a:pt x="1674799" y="0"/>
                  <a:pt x="2157850" y="483051"/>
                  <a:pt x="2157850" y="1078925"/>
                </a:cubicBezTo>
                <a:lnTo>
                  <a:pt x="2157849" y="4262645"/>
                </a:lnTo>
                <a:lnTo>
                  <a:pt x="0" y="4262645"/>
                </a:lnTo>
                <a:lnTo>
                  <a:pt x="0" y="1078925"/>
                </a:lnTo>
                <a:cubicBezTo>
                  <a:pt x="0" y="483051"/>
                  <a:pt x="483051" y="0"/>
                  <a:pt x="1078925" y="0"/>
                </a:cubicBezTo>
                <a:close/>
              </a:path>
            </a:pathLst>
          </a:cu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1" name="Rectángulo redondeado 13">
            <a:extLst>
              <a:ext uri="{FF2B5EF4-FFF2-40B4-BE49-F238E27FC236}">
                <a16:creationId xmlns:a16="http://schemas.microsoft.com/office/drawing/2014/main" id="{6DEC92F6-5ECE-F44A-1D1F-927CF5EC7D9C}"/>
              </a:ext>
            </a:extLst>
          </p:cNvPr>
          <p:cNvSpPr/>
          <p:nvPr userDrawn="1"/>
        </p:nvSpPr>
        <p:spPr>
          <a:xfrm>
            <a:off x="9411334" y="648233"/>
            <a:ext cx="2157849" cy="556153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128966A6-EBB8-CA9B-6B39-A25293F2F1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8562" y="2357689"/>
            <a:ext cx="1874520" cy="4119470"/>
          </a:xfrm>
          <a:custGeom>
            <a:avLst/>
            <a:gdLst>
              <a:gd name="connsiteX0" fmla="*/ 937260 w 1874520"/>
              <a:gd name="connsiteY0" fmla="*/ 0 h 4119470"/>
              <a:gd name="connsiteX1" fmla="*/ 1874520 w 1874520"/>
              <a:gd name="connsiteY1" fmla="*/ 937260 h 4119470"/>
              <a:gd name="connsiteX2" fmla="*/ 1874519 w 1874520"/>
              <a:gd name="connsiteY2" fmla="*/ 4119470 h 4119470"/>
              <a:gd name="connsiteX3" fmla="*/ 0 w 1874520"/>
              <a:gd name="connsiteY3" fmla="*/ 4119470 h 4119470"/>
              <a:gd name="connsiteX4" fmla="*/ 0 w 1874520"/>
              <a:gd name="connsiteY4" fmla="*/ 937260 h 4119470"/>
              <a:gd name="connsiteX5" fmla="*/ 937260 w 1874520"/>
              <a:gd name="connsiteY5" fmla="*/ 0 h 411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520" h="4119470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lnTo>
                  <a:pt x="1874519" y="4119470"/>
                </a:lnTo>
                <a:lnTo>
                  <a:pt x="0" y="4119470"/>
                </a:ln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4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59BA7C64-D6D8-47D4-38A4-3247DC70F1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52998" y="832103"/>
            <a:ext cx="1874520" cy="5193793"/>
          </a:xfrm>
          <a:custGeom>
            <a:avLst/>
            <a:gdLst>
              <a:gd name="connsiteX0" fmla="*/ 937260 w 1874520"/>
              <a:gd name="connsiteY0" fmla="*/ 0 h 5193793"/>
              <a:gd name="connsiteX1" fmla="*/ 1874520 w 1874520"/>
              <a:gd name="connsiteY1" fmla="*/ 937260 h 5193793"/>
              <a:gd name="connsiteX2" fmla="*/ 1874519 w 1874520"/>
              <a:gd name="connsiteY2" fmla="*/ 4256533 h 5193793"/>
              <a:gd name="connsiteX3" fmla="*/ 937259 w 1874520"/>
              <a:gd name="connsiteY3" fmla="*/ 5193793 h 5193793"/>
              <a:gd name="connsiteX4" fmla="*/ 937260 w 1874520"/>
              <a:gd name="connsiteY4" fmla="*/ 5193792 h 5193793"/>
              <a:gd name="connsiteX5" fmla="*/ 0 w 1874520"/>
              <a:gd name="connsiteY5" fmla="*/ 4256532 h 5193793"/>
              <a:gd name="connsiteX6" fmla="*/ 0 w 1874520"/>
              <a:gd name="connsiteY6" fmla="*/ 937260 h 5193793"/>
              <a:gd name="connsiteX7" fmla="*/ 937260 w 1874520"/>
              <a:gd name="connsiteY7" fmla="*/ 0 h 519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4520" h="5193793">
                <a:moveTo>
                  <a:pt x="937260" y="0"/>
                </a:moveTo>
                <a:cubicBezTo>
                  <a:pt x="1454894" y="0"/>
                  <a:pt x="1874520" y="419626"/>
                  <a:pt x="1874520" y="937260"/>
                </a:cubicBezTo>
                <a:cubicBezTo>
                  <a:pt x="1874520" y="2043684"/>
                  <a:pt x="1874519" y="3150109"/>
                  <a:pt x="1874519" y="4256533"/>
                </a:cubicBezTo>
                <a:cubicBezTo>
                  <a:pt x="1874519" y="4774167"/>
                  <a:pt x="1454893" y="5193793"/>
                  <a:pt x="937259" y="5193793"/>
                </a:cubicBezTo>
                <a:lnTo>
                  <a:pt x="937260" y="5193792"/>
                </a:lnTo>
                <a:cubicBezTo>
                  <a:pt x="419626" y="5193792"/>
                  <a:pt x="0" y="4774166"/>
                  <a:pt x="0" y="4256532"/>
                </a:cubicBezTo>
                <a:lnTo>
                  <a:pt x="0" y="937260"/>
                </a:lnTo>
                <a:cubicBezTo>
                  <a:pt x="0" y="419626"/>
                  <a:pt x="419626" y="0"/>
                  <a:pt x="937260" y="0"/>
                </a:cubicBez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s-ES" sz="1400"/>
            </a:lvl1pPr>
          </a:lstStyle>
          <a:p>
            <a:pPr marL="0" lvl="0" indent="0" algn="ctr" rtl="0">
              <a:buNone/>
            </a:pPr>
            <a:r>
              <a:rPr lang="es-ES"/>
              <a:t>Haga clic en el icono para agregar una imagen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758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6D4A631-0C9D-1751-49E2-ED23EE2FD54C}"/>
              </a:ext>
            </a:extLst>
          </p:cNvPr>
          <p:cNvSpPr/>
          <p:nvPr userDrawn="1"/>
        </p:nvSpPr>
        <p:spPr>
          <a:xfrm>
            <a:off x="1434154" y="5224465"/>
            <a:ext cx="9323693" cy="648464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7DAFD34-8B3E-5999-6911-7AF71ADD2545}"/>
              </a:ext>
            </a:extLst>
          </p:cNvPr>
          <p:cNvSpPr/>
          <p:nvPr userDrawn="1"/>
        </p:nvSpPr>
        <p:spPr>
          <a:xfrm>
            <a:off x="1434154" y="1889355"/>
            <a:ext cx="9323693" cy="293946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A63CAF35-A996-EB2E-4006-C3C9CE8BFE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434154 w 12192000"/>
              <a:gd name="connsiteY0" fmla="*/ 5224465 h 6858000"/>
              <a:gd name="connsiteX1" fmla="*/ 1434154 w 12192000"/>
              <a:gd name="connsiteY1" fmla="*/ 5872929 h 6858000"/>
              <a:gd name="connsiteX2" fmla="*/ 10757847 w 12192000"/>
              <a:gd name="connsiteY2" fmla="*/ 5872929 h 6858000"/>
              <a:gd name="connsiteX3" fmla="*/ 10757847 w 12192000"/>
              <a:gd name="connsiteY3" fmla="*/ 5224465 h 6858000"/>
              <a:gd name="connsiteX4" fmla="*/ 1434154 w 12192000"/>
              <a:gd name="connsiteY4" fmla="*/ 1889355 h 6858000"/>
              <a:gd name="connsiteX5" fmla="*/ 1434154 w 12192000"/>
              <a:gd name="connsiteY5" fmla="*/ 4828818 h 6858000"/>
              <a:gd name="connsiteX6" fmla="*/ 10757847 w 12192000"/>
              <a:gd name="connsiteY6" fmla="*/ 4828818 h 6858000"/>
              <a:gd name="connsiteX7" fmla="*/ 10757847 w 12192000"/>
              <a:gd name="connsiteY7" fmla="*/ 1889355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434154" y="5224465"/>
                </a:moveTo>
                <a:lnTo>
                  <a:pt x="1434154" y="5872929"/>
                </a:lnTo>
                <a:lnTo>
                  <a:pt x="10757847" y="5872929"/>
                </a:lnTo>
                <a:lnTo>
                  <a:pt x="10757847" y="5224465"/>
                </a:lnTo>
                <a:close/>
                <a:moveTo>
                  <a:pt x="1434154" y="1889355"/>
                </a:moveTo>
                <a:lnTo>
                  <a:pt x="1434154" y="4828818"/>
                </a:lnTo>
                <a:lnTo>
                  <a:pt x="10757847" y="4828818"/>
                </a:lnTo>
                <a:lnTo>
                  <a:pt x="10757847" y="188935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es-ES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8390130-2A06-F9EE-2060-953B27394103}"/>
              </a:ext>
            </a:extLst>
          </p:cNvPr>
          <p:cNvCxnSpPr>
            <a:cxnSpLocks/>
          </p:cNvCxnSpPr>
          <p:nvPr userDrawn="1"/>
        </p:nvCxnSpPr>
        <p:spPr>
          <a:xfrm>
            <a:off x="1789176" y="5562197"/>
            <a:ext cx="86136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BAFF85-BA63-AEEF-8DF0-E072A519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0876" y="5294376"/>
            <a:ext cx="4270248" cy="521208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buNone/>
              <a:defRPr lang="es-ES" sz="2000">
                <a:solidFill>
                  <a:schemeClr val="tx1"/>
                </a:solidFill>
              </a:defRPr>
            </a:lvl1pPr>
            <a:lvl2pPr marL="457200" indent="0">
              <a:buNone/>
              <a:defRPr lang="es-ES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s-ES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s-E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53C8BA8-2082-EEAD-7670-E3C6FB475885}"/>
              </a:ext>
            </a:extLst>
          </p:cNvPr>
          <p:cNvSpPr/>
          <p:nvPr userDrawn="1"/>
        </p:nvSpPr>
        <p:spPr>
          <a:xfrm>
            <a:off x="1789904" y="2246555"/>
            <a:ext cx="8612192" cy="22250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FD5EC2-0037-064B-0676-7354391A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212" y="2871216"/>
            <a:ext cx="8037576" cy="932688"/>
          </a:xfrm>
        </p:spPr>
        <p:txBody>
          <a:bodyPr rtlCol="0" anchor="b"/>
          <a:lstStyle>
            <a:lvl1pPr>
              <a:defRPr lang="es-ES" sz="5400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8601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A28A3-0265-DBB1-7405-7BC7B8DB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CE2CCA-57E1-3CD5-CB3A-4E88546B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947672"/>
            <a:ext cx="10716768" cy="4096512"/>
          </a:xfrm>
        </p:spPr>
        <p:txBody>
          <a:bodyPr rtlCol="0"/>
          <a:lstStyle>
            <a:lvl1pPr marL="228600" indent="-228600">
              <a:buFont typeface="Courier New" panose="02070309020205020404" pitchFamily="49" charset="0"/>
              <a:buChar char="o"/>
              <a:defRPr lang="es-ES" sz="1400"/>
            </a:lvl1pPr>
            <a:lvl2pPr marL="685800" indent="-228600">
              <a:buFont typeface="Courier New" panose="02070309020205020404" pitchFamily="49" charset="0"/>
              <a:buChar char="o"/>
              <a:defRPr lang="es-ES" sz="1400"/>
            </a:lvl2pPr>
            <a:lvl3pPr marL="1143000" indent="-228600">
              <a:buFont typeface="Courier New" panose="02070309020205020404" pitchFamily="49" charset="0"/>
              <a:buChar char="o"/>
              <a:defRPr lang="es-ES" sz="1400"/>
            </a:lvl3pPr>
            <a:lvl4pPr marL="1600200" indent="-228600">
              <a:buFont typeface="Courier New" panose="02070309020205020404" pitchFamily="49" charset="0"/>
              <a:buChar char="o"/>
              <a:defRPr lang="es-ES" sz="1400"/>
            </a:lvl4pPr>
            <a:lvl5pPr marL="2114550" indent="-228600">
              <a:buFont typeface="Courier New" panose="02070309020205020404" pitchFamily="49" charset="0"/>
              <a:buChar char="o"/>
              <a:defRPr lang="es-ES" sz="1400"/>
            </a:lvl5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9FE8BE-7037-989B-BA01-91002FC5E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780E78-63C6-D063-2A9D-4D3E8591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2C2DEF-D85A-9741-CC7E-70E77DA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5046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DD7715A-A9D6-1D99-DFAC-6777A5F9734C}"/>
              </a:ext>
            </a:extLst>
          </p:cNvPr>
          <p:cNvCxnSpPr>
            <a:cxnSpLocks/>
          </p:cNvCxnSpPr>
          <p:nvPr userDrawn="1"/>
        </p:nvCxnSpPr>
        <p:spPr>
          <a:xfrm>
            <a:off x="590550" y="525294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1CA92112-F2CD-2349-A469-434C3582A1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902696" y="0"/>
            <a:ext cx="1289304" cy="6857999"/>
          </a:xfrm>
          <a:custGeom>
            <a:avLst/>
            <a:gdLst>
              <a:gd name="connsiteX0" fmla="*/ 0 w 1289304"/>
              <a:gd name="connsiteY0" fmla="*/ 0 h 6857999"/>
              <a:gd name="connsiteX1" fmla="*/ 1289304 w 1289304"/>
              <a:gd name="connsiteY1" fmla="*/ 0 h 6857999"/>
              <a:gd name="connsiteX2" fmla="*/ 1289304 w 1289304"/>
              <a:gd name="connsiteY2" fmla="*/ 6857999 h 6857999"/>
              <a:gd name="connsiteX3" fmla="*/ 0 w 1289304"/>
              <a:gd name="connsiteY3" fmla="*/ 6857999 h 6857999"/>
              <a:gd name="connsiteX4" fmla="*/ 0 w 1289304"/>
              <a:gd name="connsiteY4" fmla="*/ 6013338 h 6857999"/>
              <a:gd name="connsiteX5" fmla="*/ 49800 w 1289304"/>
              <a:gd name="connsiteY5" fmla="*/ 5989348 h 6857999"/>
              <a:gd name="connsiteX6" fmla="*/ 885349 w 1289304"/>
              <a:gd name="connsiteY6" fmla="*/ 4585477 h 6857999"/>
              <a:gd name="connsiteX7" fmla="*/ 49800 w 1289304"/>
              <a:gd name="connsiteY7" fmla="*/ 3181606 h 6857999"/>
              <a:gd name="connsiteX8" fmla="*/ 0 w 1289304"/>
              <a:gd name="connsiteY8" fmla="*/ 31576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304" h="6857999">
                <a:moveTo>
                  <a:pt x="0" y="0"/>
                </a:moveTo>
                <a:lnTo>
                  <a:pt x="1289304" y="0"/>
                </a:lnTo>
                <a:lnTo>
                  <a:pt x="1289304" y="6857999"/>
                </a:lnTo>
                <a:lnTo>
                  <a:pt x="0" y="6857999"/>
                </a:lnTo>
                <a:lnTo>
                  <a:pt x="0" y="6013338"/>
                </a:lnTo>
                <a:lnTo>
                  <a:pt x="49800" y="5989348"/>
                </a:lnTo>
                <a:cubicBezTo>
                  <a:pt x="547491" y="5718986"/>
                  <a:pt x="885349" y="5191687"/>
                  <a:pt x="885349" y="4585477"/>
                </a:cubicBezTo>
                <a:cubicBezTo>
                  <a:pt x="885349" y="3979267"/>
                  <a:pt x="547491" y="3451968"/>
                  <a:pt x="49800" y="3181606"/>
                </a:cubicBezTo>
                <a:lnTo>
                  <a:pt x="0" y="3157616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1D4E4F-FFC8-081B-876A-5F0DB01B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77824"/>
            <a:ext cx="8046720" cy="3721608"/>
          </a:xfrm>
        </p:spPr>
        <p:txBody>
          <a:bodyPr rtlCol="0"/>
          <a:lstStyle>
            <a:lvl1pPr algn="l">
              <a:lnSpc>
                <a:spcPct val="100000"/>
              </a:lnSpc>
              <a:defRPr lang="es-ES"/>
            </a:lvl1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B6213F1-CBAB-52BD-793A-9A2FD828EF80}"/>
              </a:ext>
            </a:extLst>
          </p:cNvPr>
          <p:cNvSpPr/>
          <p:nvPr userDrawn="1"/>
        </p:nvSpPr>
        <p:spPr>
          <a:xfrm>
            <a:off x="8594909" y="2988909"/>
            <a:ext cx="3193136" cy="3193136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1B5DE1F7-9A8F-6381-6E57-67C4979D29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74157" y="3168157"/>
            <a:ext cx="2834640" cy="2834640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lang="es-ES" sz="16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7739B4AC-0C9E-671F-73C8-DA165ED67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32" y="4645152"/>
            <a:ext cx="2944368" cy="402336"/>
          </a:xfrm>
          <a:solidFill>
            <a:schemeClr val="accent4"/>
          </a:solidFill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s-ES" sz="2000"/>
            </a:lvl1pPr>
            <a:lvl2pPr marL="457200" indent="0" algn="ctr">
              <a:buNone/>
              <a:defRPr lang="es-ES" sz="2000"/>
            </a:lvl2pPr>
            <a:lvl3pPr marL="914400" indent="0" algn="ctr">
              <a:buNone/>
              <a:defRPr lang="es-ES" sz="1800"/>
            </a:lvl3pPr>
            <a:lvl4pPr marL="1371600" indent="0" algn="ctr">
              <a:buNone/>
              <a:defRPr lang="es-ES" sz="1600"/>
            </a:lvl4pPr>
            <a:lvl5pPr marL="1828800" indent="0" algn="ctr">
              <a:buNone/>
              <a:defRPr lang="es-ES" sz="1600"/>
            </a:lvl5pPr>
            <a:lvl6pPr marL="2286000" indent="0" algn="ctr">
              <a:buNone/>
              <a:defRPr lang="es-ES" sz="1600"/>
            </a:lvl6pPr>
            <a:lvl7pPr marL="2743200" indent="0" algn="ctr">
              <a:buNone/>
              <a:defRPr lang="es-ES" sz="1600"/>
            </a:lvl7pPr>
            <a:lvl8pPr marL="3200400" indent="0" algn="ctr">
              <a:buNone/>
              <a:defRPr lang="es-ES" sz="1600"/>
            </a:lvl8pPr>
            <a:lvl9pPr marL="3657600" indent="0" algn="ctr">
              <a:buNone/>
              <a:defRPr lang="es-ES" sz="1600"/>
            </a:lvl9pPr>
          </a:lstStyle>
          <a:p>
            <a:pPr rtl="0"/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6449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8597"/>
            <a:ext cx="12188952" cy="2130552"/>
          </a:xfrm>
          <a:custGeom>
            <a:avLst/>
            <a:gdLst>
              <a:gd name="connsiteX0" fmla="*/ 0 w 12188952"/>
              <a:gd name="connsiteY0" fmla="*/ 0 h 2130552"/>
              <a:gd name="connsiteX1" fmla="*/ 12188952 w 12188952"/>
              <a:gd name="connsiteY1" fmla="*/ 0 h 2130552"/>
              <a:gd name="connsiteX2" fmla="*/ 12188952 w 12188952"/>
              <a:gd name="connsiteY2" fmla="*/ 2130552 h 2130552"/>
              <a:gd name="connsiteX3" fmla="*/ 11609690 w 12188952"/>
              <a:gd name="connsiteY3" fmla="*/ 2130552 h 2130552"/>
              <a:gd name="connsiteX4" fmla="*/ 11609690 w 12188952"/>
              <a:gd name="connsiteY4" fmla="*/ 303706 h 2130552"/>
              <a:gd name="connsiteX5" fmla="*/ 9232250 w 12188952"/>
              <a:gd name="connsiteY5" fmla="*/ 303706 h 2130552"/>
              <a:gd name="connsiteX6" fmla="*/ 9232250 w 12188952"/>
              <a:gd name="connsiteY6" fmla="*/ 2130552 h 2130552"/>
              <a:gd name="connsiteX7" fmla="*/ 8737338 w 12188952"/>
              <a:gd name="connsiteY7" fmla="*/ 2130552 h 2130552"/>
              <a:gd name="connsiteX8" fmla="*/ 8737338 w 12188952"/>
              <a:gd name="connsiteY8" fmla="*/ 319204 h 2130552"/>
              <a:gd name="connsiteX9" fmla="*/ 8737338 w 12188952"/>
              <a:gd name="connsiteY9" fmla="*/ 303706 h 2130552"/>
              <a:gd name="connsiteX10" fmla="*/ 6359898 w 12188952"/>
              <a:gd name="connsiteY10" fmla="*/ 303706 h 2130552"/>
              <a:gd name="connsiteX11" fmla="*/ 6359898 w 12188952"/>
              <a:gd name="connsiteY11" fmla="*/ 319204 h 2130552"/>
              <a:gd name="connsiteX12" fmla="*/ 6359898 w 12188952"/>
              <a:gd name="connsiteY12" fmla="*/ 2130552 h 2130552"/>
              <a:gd name="connsiteX13" fmla="*/ 5864985 w 12188952"/>
              <a:gd name="connsiteY13" fmla="*/ 2130552 h 2130552"/>
              <a:gd name="connsiteX14" fmla="*/ 5864985 w 12188952"/>
              <a:gd name="connsiteY14" fmla="*/ 314038 h 2130552"/>
              <a:gd name="connsiteX15" fmla="*/ 5864985 w 12188952"/>
              <a:gd name="connsiteY15" fmla="*/ 303706 h 2130552"/>
              <a:gd name="connsiteX16" fmla="*/ 3487545 w 12188952"/>
              <a:gd name="connsiteY16" fmla="*/ 303706 h 2130552"/>
              <a:gd name="connsiteX17" fmla="*/ 3487545 w 12188952"/>
              <a:gd name="connsiteY17" fmla="*/ 314038 h 2130552"/>
              <a:gd name="connsiteX18" fmla="*/ 3487545 w 12188952"/>
              <a:gd name="connsiteY18" fmla="*/ 2130552 h 2130552"/>
              <a:gd name="connsiteX19" fmla="*/ 2992632 w 12188952"/>
              <a:gd name="connsiteY19" fmla="*/ 2130552 h 2130552"/>
              <a:gd name="connsiteX20" fmla="*/ 2992632 w 12188952"/>
              <a:gd name="connsiteY20" fmla="*/ 308872 h 2130552"/>
              <a:gd name="connsiteX21" fmla="*/ 615192 w 12188952"/>
              <a:gd name="connsiteY21" fmla="*/ 308872 h 2130552"/>
              <a:gd name="connsiteX22" fmla="*/ 615192 w 12188952"/>
              <a:gd name="connsiteY22" fmla="*/ 2130552 h 2130552"/>
              <a:gd name="connsiteX23" fmla="*/ 0 w 12188952"/>
              <a:gd name="connsiteY23" fmla="*/ 2130552 h 213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88952" h="2130552">
                <a:moveTo>
                  <a:pt x="0" y="0"/>
                </a:moveTo>
                <a:lnTo>
                  <a:pt x="12188952" y="0"/>
                </a:lnTo>
                <a:lnTo>
                  <a:pt x="12188952" y="2130552"/>
                </a:lnTo>
                <a:lnTo>
                  <a:pt x="11609690" y="2130552"/>
                </a:lnTo>
                <a:lnTo>
                  <a:pt x="11609690" y="303706"/>
                </a:lnTo>
                <a:lnTo>
                  <a:pt x="9232250" y="303706"/>
                </a:lnTo>
                <a:lnTo>
                  <a:pt x="9232250" y="2130552"/>
                </a:lnTo>
                <a:lnTo>
                  <a:pt x="8737338" y="2130552"/>
                </a:lnTo>
                <a:lnTo>
                  <a:pt x="8737338" y="319204"/>
                </a:lnTo>
                <a:lnTo>
                  <a:pt x="8737338" y="303706"/>
                </a:lnTo>
                <a:lnTo>
                  <a:pt x="6359898" y="303706"/>
                </a:lnTo>
                <a:lnTo>
                  <a:pt x="6359898" y="319204"/>
                </a:lnTo>
                <a:lnTo>
                  <a:pt x="6359898" y="2130552"/>
                </a:lnTo>
                <a:lnTo>
                  <a:pt x="5864985" y="2130552"/>
                </a:lnTo>
                <a:lnTo>
                  <a:pt x="5864985" y="314038"/>
                </a:lnTo>
                <a:lnTo>
                  <a:pt x="5864985" y="303706"/>
                </a:lnTo>
                <a:lnTo>
                  <a:pt x="3487545" y="303706"/>
                </a:lnTo>
                <a:lnTo>
                  <a:pt x="3487545" y="314038"/>
                </a:lnTo>
                <a:lnTo>
                  <a:pt x="3487545" y="2130552"/>
                </a:lnTo>
                <a:lnTo>
                  <a:pt x="2992632" y="2130552"/>
                </a:lnTo>
                <a:lnTo>
                  <a:pt x="2992632" y="308872"/>
                </a:lnTo>
                <a:lnTo>
                  <a:pt x="615192" y="308872"/>
                </a:lnTo>
                <a:lnTo>
                  <a:pt x="615192" y="2130552"/>
                </a:lnTo>
                <a:lnTo>
                  <a:pt x="0" y="213055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596142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213200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340848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468495" y="2382303"/>
            <a:ext cx="2377440" cy="23774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458" y="2624619"/>
            <a:ext cx="1892808" cy="1892808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0811" y="2624619"/>
            <a:ext cx="1892808" cy="1892808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83164" y="2624619"/>
            <a:ext cx="1892808" cy="1892808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55516" y="2624619"/>
            <a:ext cx="1892808" cy="1892808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696" y="5001768"/>
            <a:ext cx="1883664" cy="365760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b="1" cap="all" spc="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15383" y="5001768"/>
            <a:ext cx="1883664" cy="365760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b="1" cap="all" spc="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87736" y="5001768"/>
            <a:ext cx="1883664" cy="365760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b="1" cap="all" spc="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56420" y="4995055"/>
            <a:ext cx="1883664" cy="365760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b="1" cap="all" spc="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7696" y="5477256"/>
            <a:ext cx="1883664" cy="365760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15383" y="5477256"/>
            <a:ext cx="1883664" cy="365760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87736" y="5477256"/>
            <a:ext cx="1883664" cy="365760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56420" y="5477256"/>
            <a:ext cx="1883664" cy="365760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9313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quipo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7CF5505-6B6A-48E5-4975-2D3C5B735E22}"/>
              </a:ext>
            </a:extLst>
          </p:cNvPr>
          <p:cNvSpPr/>
          <p:nvPr userDrawn="1"/>
        </p:nvSpPr>
        <p:spPr>
          <a:xfrm>
            <a:off x="859536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205CAC1-7E1B-02CD-1894-8E1B2435F15E}"/>
              </a:ext>
            </a:extLst>
          </p:cNvPr>
          <p:cNvSpPr/>
          <p:nvPr userDrawn="1"/>
        </p:nvSpPr>
        <p:spPr>
          <a:xfrm>
            <a:off x="9473184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AC60B15-4ACB-C28D-352E-000AEA2C5356}"/>
              </a:ext>
            </a:extLst>
          </p:cNvPr>
          <p:cNvSpPr/>
          <p:nvPr userDrawn="1"/>
        </p:nvSpPr>
        <p:spPr>
          <a:xfrm>
            <a:off x="6601968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9FEE9F7-D771-4EFD-C9C4-3E9D3A7F5EDC}"/>
              </a:ext>
            </a:extLst>
          </p:cNvPr>
          <p:cNvSpPr/>
          <p:nvPr userDrawn="1"/>
        </p:nvSpPr>
        <p:spPr>
          <a:xfrm>
            <a:off x="3730752" y="1316736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26" name="Marcador de posición de imagen 25">
            <a:extLst>
              <a:ext uri="{FF2B5EF4-FFF2-40B4-BE49-F238E27FC236}">
                <a16:creationId xmlns:a16="http://schemas.microsoft.com/office/drawing/2014/main" id="{5D79FB56-06D0-0403-1382-8CC1873966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5840" y="1463040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7" name="Marcador de posición de imagen 25">
            <a:extLst>
              <a:ext uri="{FF2B5EF4-FFF2-40B4-BE49-F238E27FC236}">
                <a16:creationId xmlns:a16="http://schemas.microsoft.com/office/drawing/2014/main" id="{761AD9FA-7307-5761-D0BA-429414231D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7056" y="1463040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8" name="Marcador de posición de imagen 25">
            <a:extLst>
              <a:ext uri="{FF2B5EF4-FFF2-40B4-BE49-F238E27FC236}">
                <a16:creationId xmlns:a16="http://schemas.microsoft.com/office/drawing/2014/main" id="{E90A1BAD-3EF2-3649-1433-36CC16B007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8272" y="1463040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9" name="Marcador de posición de imagen 25">
            <a:extLst>
              <a:ext uri="{FF2B5EF4-FFF2-40B4-BE49-F238E27FC236}">
                <a16:creationId xmlns:a16="http://schemas.microsoft.com/office/drawing/2014/main" id="{29620C04-A949-59BD-DB48-2D9657D56D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19488" y="1463040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F66E54D-8BCB-94BE-96AC-1DF03BC8E3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1871" y="3310128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b="1" cap="all" spc="2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8" name="Marcador de texto 6">
            <a:extLst>
              <a:ext uri="{FF2B5EF4-FFF2-40B4-BE49-F238E27FC236}">
                <a16:creationId xmlns:a16="http://schemas.microsoft.com/office/drawing/2014/main" id="{565E13D5-A494-5C7B-7D8B-ACC5A9CC2B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25459" y="3310128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b="1" cap="all" spc="2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9" name="Marcador de texto 6">
            <a:extLst>
              <a:ext uri="{FF2B5EF4-FFF2-40B4-BE49-F238E27FC236}">
                <a16:creationId xmlns:a16="http://schemas.microsoft.com/office/drawing/2014/main" id="{A5E9E9DB-B904-0E52-F36E-875DEF5561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99047" y="3310128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b="1" cap="all" spc="2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0AFAB388-1703-05B3-FF78-8BD61D0DBF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72635" y="3310128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b="1" cap="all" spc="2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0451" y="3547872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Marcador de texto 6">
            <a:extLst>
              <a:ext uri="{FF2B5EF4-FFF2-40B4-BE49-F238E27FC236}">
                <a16:creationId xmlns:a16="http://schemas.microsoft.com/office/drawing/2014/main" id="{8505B010-0DE0-160A-8F55-99CBBD0B51C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494039" y="3547872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B587A03F-BE4E-C7A4-28CD-3B4C581E553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627" y="3547872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AAE93713-B7D7-8AA5-A8BF-59C7A0F464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41215" y="3547872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2694D5D-D114-545E-8968-EE52F1FAACD9}"/>
              </a:ext>
            </a:extLst>
          </p:cNvPr>
          <p:cNvSpPr/>
          <p:nvPr userDrawn="1"/>
        </p:nvSpPr>
        <p:spPr>
          <a:xfrm>
            <a:off x="891094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21F0EA9-F152-D4A8-60CA-876313A12A0F}"/>
              </a:ext>
            </a:extLst>
          </p:cNvPr>
          <p:cNvSpPr/>
          <p:nvPr userDrawn="1"/>
        </p:nvSpPr>
        <p:spPr>
          <a:xfrm>
            <a:off x="9504742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529A927-D447-C6DB-D0DF-295C86F7F543}"/>
              </a:ext>
            </a:extLst>
          </p:cNvPr>
          <p:cNvSpPr/>
          <p:nvPr userDrawn="1"/>
        </p:nvSpPr>
        <p:spPr>
          <a:xfrm>
            <a:off x="6633526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6B43E8A-FF02-8CD2-CA08-4C1AE2DC9896}"/>
              </a:ext>
            </a:extLst>
          </p:cNvPr>
          <p:cNvSpPr/>
          <p:nvPr userDrawn="1"/>
        </p:nvSpPr>
        <p:spPr>
          <a:xfrm>
            <a:off x="3762310" y="4046638"/>
            <a:ext cx="1920240" cy="192024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</a:lstStyle>
          <a:p>
            <a:pPr algn="ctr" rtl="0"/>
            <a:endParaRPr lang="es-ES" dirty="0"/>
          </a:p>
        </p:txBody>
      </p:sp>
      <p:sp>
        <p:nvSpPr>
          <p:cNvPr id="19" name="Marcador de posición de imagen 25">
            <a:extLst>
              <a:ext uri="{FF2B5EF4-FFF2-40B4-BE49-F238E27FC236}">
                <a16:creationId xmlns:a16="http://schemas.microsoft.com/office/drawing/2014/main" id="{3132BE3B-1EE9-7716-ECB5-8BC0B89EAEB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37398" y="4192942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1" name="Marcador de posición de imagen 25">
            <a:extLst>
              <a:ext uri="{FF2B5EF4-FFF2-40B4-BE49-F238E27FC236}">
                <a16:creationId xmlns:a16="http://schemas.microsoft.com/office/drawing/2014/main" id="{FE921522-E652-E53C-FF12-51A48357AF8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08614" y="4192942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5" name="Marcador de posición de imagen 25">
            <a:extLst>
              <a:ext uri="{FF2B5EF4-FFF2-40B4-BE49-F238E27FC236}">
                <a16:creationId xmlns:a16="http://schemas.microsoft.com/office/drawing/2014/main" id="{214CB254-16F9-3553-594E-EB218F23206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79830" y="4192942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0" name="Marcador de posición de imagen 25">
            <a:extLst>
              <a:ext uri="{FF2B5EF4-FFF2-40B4-BE49-F238E27FC236}">
                <a16:creationId xmlns:a16="http://schemas.microsoft.com/office/drawing/2014/main" id="{7A9EC28A-341B-93AD-0878-FD6FB1FA09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651046" y="4192942"/>
            <a:ext cx="1627632" cy="1627632"/>
          </a:xfrm>
          <a:ln w="127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s-ES" sz="12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1" name="Marcador de texto 6">
            <a:extLst>
              <a:ext uri="{FF2B5EF4-FFF2-40B4-BE49-F238E27FC236}">
                <a16:creationId xmlns:a16="http://schemas.microsoft.com/office/drawing/2014/main" id="{F9600B41-7AC1-4AB3-D477-3DED96C45DA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3429" y="6040030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b="1" cap="all" spc="2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2" name="Marcador de texto 6">
            <a:extLst>
              <a:ext uri="{FF2B5EF4-FFF2-40B4-BE49-F238E27FC236}">
                <a16:creationId xmlns:a16="http://schemas.microsoft.com/office/drawing/2014/main" id="{F047050C-D925-8024-FE84-059D6ED498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57017" y="6040030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b="1" cap="all" spc="2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3" name="Marcador de texto 6">
            <a:extLst>
              <a:ext uri="{FF2B5EF4-FFF2-40B4-BE49-F238E27FC236}">
                <a16:creationId xmlns:a16="http://schemas.microsoft.com/office/drawing/2014/main" id="{FA98DD5A-5CCF-06EC-A37C-6B8F73DEA2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30605" y="6040030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b="1" cap="all" spc="2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Marcador de texto 6">
            <a:extLst>
              <a:ext uri="{FF2B5EF4-FFF2-40B4-BE49-F238E27FC236}">
                <a16:creationId xmlns:a16="http://schemas.microsoft.com/office/drawing/2014/main" id="{36E51CF1-6CE1-4C2B-B0F3-E27AC9D8E07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04193" y="6040030"/>
            <a:ext cx="254203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600" b="1" cap="all" spc="20" baseline="0"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2E220CFE-09FA-9F6C-0140-22550E40408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0451" y="6281928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6" name="Marcador de texto 6">
            <a:extLst>
              <a:ext uri="{FF2B5EF4-FFF2-40B4-BE49-F238E27FC236}">
                <a16:creationId xmlns:a16="http://schemas.microsoft.com/office/drawing/2014/main" id="{2CD098FD-F755-DEEF-961D-C2CD950DD44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494039" y="6281928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7" name="Marcador de texto 6">
            <a:extLst>
              <a:ext uri="{FF2B5EF4-FFF2-40B4-BE49-F238E27FC236}">
                <a16:creationId xmlns:a16="http://schemas.microsoft.com/office/drawing/2014/main" id="{7B8F406E-5772-0785-778D-9C3A53DF01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67627" y="6281928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8" name="Marcador de texto 6">
            <a:extLst>
              <a:ext uri="{FF2B5EF4-FFF2-40B4-BE49-F238E27FC236}">
                <a16:creationId xmlns:a16="http://schemas.microsoft.com/office/drawing/2014/main" id="{FD8160AF-264D-1536-7344-9E2C417A07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241215" y="6281928"/>
            <a:ext cx="2404872" cy="265176"/>
          </a:xfrm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20" baseline="0">
                <a:latin typeface="+mn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0737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ala de ti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78801671-5354-25B9-AE33-6658E56534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2075688"/>
            <a:ext cx="12188952" cy="1417320"/>
          </a:xfrm>
          <a:prstGeom prst="rect">
            <a:avLst/>
          </a:prstGeom>
        </p:spPr>
        <p:txBody>
          <a:bodyPr wrap="square" rtlCol="0">
            <a:noAutofit/>
          </a:bodyPr>
          <a:lstStyle>
            <a:lvl1pPr marL="0" indent="0" algn="ctr">
              <a:buNone/>
              <a:defRPr lang="es-ES" sz="1800"/>
            </a:lvl1pPr>
          </a:lstStyle>
          <a:p>
            <a:pPr rtl="0"/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0351F93D-D965-F520-0596-E03E472A49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1500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171600-BED0-74AC-E859-D58783F0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48640"/>
            <a:ext cx="11000232" cy="713232"/>
          </a:xfrm>
        </p:spPr>
        <p:txBody>
          <a:bodyPr lIns="91440" tIns="45720" rIns="91440" bIns="45720" rtlCol="0"/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8A0642D-F9B7-ABDD-56F1-C71B524A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F20FC0-560E-9B91-B06D-87FEC1642A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D479E1-9472-4ACD-160F-8E0AF3DC34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/>
              <a:t>Título de la presentación</a:t>
            </a:r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BC0F7A7B-C617-73EF-C258-1DE68E292A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072" y="3648456"/>
            <a:ext cx="1828800" cy="950976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0" baseline="0">
                <a:latin typeface="Georgia Pro" panose="02040502050405020303" pitchFamily="18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7B23B82-FE48-691B-0614-E1EBC672666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858643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C38ADFA-DB10-BC5C-BC22-FDE36D0C70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45786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23303E63-49FF-BF6A-65B2-B3791D5E8E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32929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id="{019BCBF8-9A0B-77E4-5DF7-8CD785D759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720072" y="2327104"/>
            <a:ext cx="1828979" cy="914489"/>
          </a:xfrm>
          <a:custGeom>
            <a:avLst/>
            <a:gdLst>
              <a:gd name="connsiteX0" fmla="*/ 91449 w 1828979"/>
              <a:gd name="connsiteY0" fmla="*/ 0 h 914489"/>
              <a:gd name="connsiteX1" fmla="*/ 1737530 w 1828979"/>
              <a:gd name="connsiteY1" fmla="*/ 0 h 914489"/>
              <a:gd name="connsiteX2" fmla="*/ 1828979 w 1828979"/>
              <a:gd name="connsiteY2" fmla="*/ 91449 h 914489"/>
              <a:gd name="connsiteX3" fmla="*/ 1828979 w 1828979"/>
              <a:gd name="connsiteY3" fmla="*/ 823040 h 914489"/>
              <a:gd name="connsiteX4" fmla="*/ 1737530 w 1828979"/>
              <a:gd name="connsiteY4" fmla="*/ 914489 h 914489"/>
              <a:gd name="connsiteX5" fmla="*/ 91449 w 1828979"/>
              <a:gd name="connsiteY5" fmla="*/ 914489 h 914489"/>
              <a:gd name="connsiteX6" fmla="*/ 0 w 1828979"/>
              <a:gd name="connsiteY6" fmla="*/ 823040 h 914489"/>
              <a:gd name="connsiteX7" fmla="*/ 0 w 1828979"/>
              <a:gd name="connsiteY7" fmla="*/ 91449 h 914489"/>
              <a:gd name="connsiteX8" fmla="*/ 91449 w 1828979"/>
              <a:gd name="connsiteY8" fmla="*/ 0 h 9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979" h="914489">
                <a:moveTo>
                  <a:pt x="91449" y="0"/>
                </a:moveTo>
                <a:lnTo>
                  <a:pt x="1737530" y="0"/>
                </a:lnTo>
                <a:cubicBezTo>
                  <a:pt x="1788036" y="0"/>
                  <a:pt x="1828979" y="40943"/>
                  <a:pt x="1828979" y="91449"/>
                </a:cubicBezTo>
                <a:lnTo>
                  <a:pt x="1828979" y="823040"/>
                </a:lnTo>
                <a:cubicBezTo>
                  <a:pt x="1828979" y="873546"/>
                  <a:pt x="1788036" y="914489"/>
                  <a:pt x="1737530" y="914489"/>
                </a:cubicBezTo>
                <a:lnTo>
                  <a:pt x="91449" y="914489"/>
                </a:lnTo>
                <a:cubicBezTo>
                  <a:pt x="40943" y="914489"/>
                  <a:pt x="0" y="873546"/>
                  <a:pt x="0" y="823040"/>
                </a:cubicBezTo>
                <a:lnTo>
                  <a:pt x="0" y="91449"/>
                </a:lnTo>
                <a:cubicBezTo>
                  <a:pt x="0" y="40943"/>
                  <a:pt x="40943" y="0"/>
                  <a:pt x="91449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8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Marcador de texto 6">
            <a:extLst>
              <a:ext uri="{FF2B5EF4-FFF2-40B4-BE49-F238E27FC236}">
                <a16:creationId xmlns:a16="http://schemas.microsoft.com/office/drawing/2014/main" id="{370E1F27-CA25-CC83-8648-BD2FF656629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62072" y="3648456"/>
            <a:ext cx="1828800" cy="950976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0" baseline="0">
                <a:latin typeface="Georgia Pro" panose="02040502050405020303" pitchFamily="18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2" name="Marcador de texto 6">
            <a:extLst>
              <a:ext uri="{FF2B5EF4-FFF2-40B4-BE49-F238E27FC236}">
                <a16:creationId xmlns:a16="http://schemas.microsoft.com/office/drawing/2014/main" id="{06E2DAC1-4D59-B9A9-D3E3-8469F6A8064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48072" y="3648456"/>
            <a:ext cx="1828800" cy="950976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0" baseline="0">
                <a:latin typeface="Georgia Pro" panose="02040502050405020303" pitchFamily="18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3" name="Marcador de texto 6">
            <a:extLst>
              <a:ext uri="{FF2B5EF4-FFF2-40B4-BE49-F238E27FC236}">
                <a16:creationId xmlns:a16="http://schemas.microsoft.com/office/drawing/2014/main" id="{7CCFBD73-F10F-920A-8618-49FA1D1D7B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434072" y="3648456"/>
            <a:ext cx="1828800" cy="950976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0" baseline="0">
                <a:latin typeface="Georgia Pro" panose="02040502050405020303" pitchFamily="18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34" name="Marcador de texto 6">
            <a:extLst>
              <a:ext uri="{FF2B5EF4-FFF2-40B4-BE49-F238E27FC236}">
                <a16:creationId xmlns:a16="http://schemas.microsoft.com/office/drawing/2014/main" id="{28FCF34F-43DD-F6CD-17E8-0717313867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720072" y="3648456"/>
            <a:ext cx="1828800" cy="950976"/>
          </a:xfr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s-ES" sz="1400" b="0" cap="none" spc="0" baseline="0">
                <a:latin typeface="Georgia Pro" panose="02040502050405020303" pitchFamily="18" charset="0"/>
              </a:defRPr>
            </a:lvl1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732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D044BB4-1B7E-4DBA-EC46-8BD07359AA4C}"/>
              </a:ext>
            </a:extLst>
          </p:cNvPr>
          <p:cNvCxnSpPr>
            <a:cxnSpLocks/>
          </p:cNvCxnSpPr>
          <p:nvPr userDrawn="1"/>
        </p:nvCxnSpPr>
        <p:spPr>
          <a:xfrm>
            <a:off x="571500" y="6475009"/>
            <a:ext cx="1101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 de texto 8">
            <a:extLst>
              <a:ext uri="{FF2B5EF4-FFF2-40B4-BE49-F238E27FC236}">
                <a16:creationId xmlns:a16="http://schemas.microsoft.com/office/drawing/2014/main" id="{43E4EDB9-E572-C95C-6320-EE6B1FA9573F}"/>
              </a:ext>
            </a:extLst>
          </p:cNvPr>
          <p:cNvSpPr txBox="1"/>
          <p:nvPr userDrawn="1"/>
        </p:nvSpPr>
        <p:spPr>
          <a:xfrm>
            <a:off x="5718675" y="6349075"/>
            <a:ext cx="757170" cy="26161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pPr algn="ctr" rtl="0"/>
            <a:endParaRPr lang="es-ES" sz="1100" dirty="0"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E3E706-5D5F-97F2-1290-CD23D05A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16" y="539496"/>
            <a:ext cx="11000232" cy="713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ES"/>
            </a:defPPr>
          </a:lstStyle>
          <a:p>
            <a:pPr rtl="0"/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40C735-6DC7-2177-435E-56719940A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</a:lstStyle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</a:p>
          <a:p>
            <a:pPr lvl="4" rtl="0"/>
            <a:endParaRPr lang="es-ES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516000-7D7A-F39D-D6A0-064340048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5096" y="6327648"/>
            <a:ext cx="758952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s-ES" sz="12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/>
              <a:t>20XX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95940C-AAD8-1C78-425F-8FE5AEECA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6836" y="6327648"/>
            <a:ext cx="338328" cy="33832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 vert="horz" lIns="0" tIns="0" rIns="0" bIns="0" rtlCol="0" anchor="ctr">
            <a:noAutofit/>
          </a:bodyPr>
          <a:lstStyle>
            <a:lvl1pPr algn="ctr">
              <a:defRPr lang="es-ES" sz="12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B776CE9F-4BD8-A748-847B-B97BB3C5BACA}" type="slidenum">
              <a:rPr lang="es-ES" smtClean="0"/>
              <a:pPr rtl="0"/>
              <a:t>‹Nº›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500302-AFD1-C82F-7B0B-5981472BE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327648"/>
            <a:ext cx="1517904" cy="274320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s-ES" sz="1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/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1076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3" r:id="rId10"/>
    <p:sldLayoutId id="2147483666" r:id="rId11"/>
    <p:sldLayoutId id="2147483667" r:id="rId12"/>
    <p:sldLayoutId id="2147483668" r:id="rId13"/>
    <p:sldLayoutId id="2147483652" r:id="rId14"/>
    <p:sldLayoutId id="2147483654" r:id="rId15"/>
    <p:sldLayoutId id="2147483655" r:id="rId16"/>
    <p:sldLayoutId id="2147483656" r:id="rId17"/>
    <p:sldLayoutId id="2147483657" r:id="rId1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s-ES" sz="4000" kern="1200" cap="all" baseline="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s-ES" sz="2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4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20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s-ES" sz="1800" kern="1200">
          <a:solidFill>
            <a:schemeClr val="tx1"/>
          </a:solidFill>
          <a:latin typeface="+mn-lt"/>
          <a:ea typeface="+mn-ea"/>
          <a:cs typeface="Georgia Pro" panose="02040502050405020303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3.xml"/><Relationship Id="rId5" Type="http://schemas.openxmlformats.org/officeDocument/2006/relationships/image" Target="../media/image30.png"/><Relationship Id="rId4" Type="http://schemas.openxmlformats.org/officeDocument/2006/relationships/customXml" Target="../ink/ink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33.jpg"/><Relationship Id="rId7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4.xml"/><Relationship Id="rId5" Type="http://schemas.openxmlformats.org/officeDocument/2006/relationships/image" Target="../media/image2.png"/><Relationship Id="rId4" Type="http://schemas.openxmlformats.org/officeDocument/2006/relationships/hyperlink" Target="https://www.piqsels.com/es/public-domain-photo-svofc" TargetMode="External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customXml" Target="../ink/ink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customXml" Target="../ink/ink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customXml" Target="../ink/ink5.xml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customXml" Target="../ink/ink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customXml" Target="../ink/ink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0.xml"/><Relationship Id="rId5" Type="http://schemas.openxmlformats.org/officeDocument/2006/relationships/image" Target="../media/image2.png"/><Relationship Id="rId4" Type="http://schemas.openxmlformats.org/officeDocument/2006/relationships/hyperlink" Target="https://freepngimg.com/png/34138-idea-bulb-transpar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1.xml"/><Relationship Id="rId5" Type="http://schemas.openxmlformats.org/officeDocument/2006/relationships/image" Target="../media/image2.png"/><Relationship Id="rId4" Type="http://schemas.openxmlformats.org/officeDocument/2006/relationships/hyperlink" Target="http://www.mieducacionenlinea.net/2017/11/tabla-de-pitagoras-aprende-multiplicar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ublicdomainpictures.net/es/view-image.php?image=238001&amp;picture=hombre-pensand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Primer plano de plumas">
            <a:extLst>
              <a:ext uri="{FF2B5EF4-FFF2-40B4-BE49-F238E27FC236}">
                <a16:creationId xmlns:a16="http://schemas.microsoft.com/office/drawing/2014/main" id="{4F22309A-3E5E-DB9C-8093-A7A5719032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32000" scaling="20"/>
                    </a14:imgEffect>
                    <a14:imgEffect>
                      <a14:sharpenSoften amount="-4000"/>
                    </a14:imgEffect>
                    <a14:imgEffect>
                      <a14:colorTemperature colorTemp="11301"/>
                    </a14:imgEffect>
                    <a14:imgEffect>
                      <a14:saturation sat="210000"/>
                    </a14:imgEffect>
                    <a14:imgEffect>
                      <a14:brightnessContrast bright="-3000" contrast="-1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076E06F-847B-DA3B-16C0-4ABAD9D66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5688" y="1828800"/>
            <a:ext cx="8037576" cy="1828800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MATEMATICAS</a:t>
            </a:r>
            <a:br>
              <a:rPr lang="es-ES" dirty="0"/>
            </a:br>
            <a:r>
              <a:rPr lang="es-ES" dirty="0"/>
              <a:t>CLASE 1 </a:t>
            </a:r>
            <a:r>
              <a:rPr lang="es-ES" sz="1800" dirty="0"/>
              <a:t>(1ero medio)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2068D98-A13D-1121-2A5E-4FB60FC68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 err="1"/>
              <a:t>Prof</a:t>
            </a:r>
            <a:r>
              <a:rPr lang="es-ES" dirty="0"/>
              <a:t>: Mario Ponce</a:t>
            </a:r>
          </a:p>
          <a:p>
            <a:pPr rtl="0"/>
            <a:r>
              <a:rPr lang="es-ES" dirty="0"/>
              <a:t>Colegio Virtual Atacama</a:t>
            </a:r>
          </a:p>
          <a:p>
            <a:pPr rtl="0"/>
            <a:endParaRPr lang="es-ES" dirty="0"/>
          </a:p>
        </p:txBody>
      </p:sp>
      <p:pic>
        <p:nvPicPr>
          <p:cNvPr id="3074" name="Picture 2" descr="Colegio Virtual Atacama – Colegio Virtual Atacama">
            <a:extLst>
              <a:ext uri="{FF2B5EF4-FFF2-40B4-BE49-F238E27FC236}">
                <a16:creationId xmlns:a16="http://schemas.microsoft.com/office/drawing/2014/main" id="{42BD028D-9B86-B928-8284-4AA09D85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6" y="0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14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AD7B4-B14C-0A3B-3B14-C905DE81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Multiplicación y división de números racionales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72FE35-88D3-8454-7158-0B8D7EAABC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10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1443440-400C-F00C-86F9-DDEAE6D78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50" y="1832333"/>
            <a:ext cx="11482099" cy="3022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olegio Virtual Atacama – Colegio Virtual Atacama">
            <a:extLst>
              <a:ext uri="{FF2B5EF4-FFF2-40B4-BE49-F238E27FC236}">
                <a16:creationId xmlns:a16="http://schemas.microsoft.com/office/drawing/2014/main" id="{AE93F8A1-F101-AF5C-6F6D-91F55B8CE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178" y="26615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33869206-14C5-E410-27CF-96D57723C1B0}"/>
                  </a:ext>
                </a:extLst>
              </p14:cNvPr>
              <p14:cNvContentPartPr/>
              <p14:nvPr/>
            </p14:nvContentPartPr>
            <p14:xfrm>
              <a:off x="0" y="2984400"/>
              <a:ext cx="5893200" cy="263556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33869206-14C5-E410-27CF-96D57723C1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9360" y="2975040"/>
                <a:ext cx="5911920" cy="26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DE3074F7-A09D-10FF-1A42-47AA78BD99E4}"/>
                  </a:ext>
                </a:extLst>
              </p14:cNvPr>
              <p14:cNvContentPartPr/>
              <p14:nvPr/>
            </p14:nvContentPartPr>
            <p14:xfrm>
              <a:off x="6045120" y="3543120"/>
              <a:ext cx="5835960" cy="2661120"/>
            </p14:xfrm>
          </p:contentPart>
        </mc:Choice>
        <mc:Fallback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E3074F7-A09D-10FF-1A42-47AA78BD99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5760" y="3533760"/>
                <a:ext cx="5854680" cy="267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195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CA630F-355B-9DD2-EEA7-F3F35F2FD1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11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B6EB29C-D675-53BD-CF83-853672C5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5" y="192023"/>
            <a:ext cx="8381079" cy="4313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abla, computadora, cuarto&#10;&#10;Descripción generada automáticamente">
            <a:extLst>
              <a:ext uri="{FF2B5EF4-FFF2-40B4-BE49-F238E27FC236}">
                <a16:creationId xmlns:a16="http://schemas.microsoft.com/office/drawing/2014/main" id="{23EA520F-02E5-A905-704E-4C968DCCB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82357" y="4505412"/>
            <a:ext cx="3104450" cy="2043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olegio Virtual Atacama – Colegio Virtual Atacama">
            <a:extLst>
              <a:ext uri="{FF2B5EF4-FFF2-40B4-BE49-F238E27FC236}">
                <a16:creationId xmlns:a16="http://schemas.microsoft.com/office/drawing/2014/main" id="{10F3A7A7-CD71-95A8-8F41-A0EE66DC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656" y="68826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05967D35-0E0B-FB7A-4AA5-096C1FC986C8}"/>
                  </a:ext>
                </a:extLst>
              </p14:cNvPr>
              <p14:cNvContentPartPr/>
              <p14:nvPr/>
            </p14:nvContentPartPr>
            <p14:xfrm>
              <a:off x="3498840" y="5067360"/>
              <a:ext cx="248040" cy="381240"/>
            </p14:xfrm>
          </p:contentPart>
        </mc:Choice>
        <mc:Fallback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05967D35-0E0B-FB7A-4AA5-096C1FC986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89480" y="5058000"/>
                <a:ext cx="26676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FED5E0C5-2A25-FD12-F83B-CB00D1ED1485}"/>
                  </a:ext>
                </a:extLst>
              </p14:cNvPr>
              <p14:cNvContentPartPr/>
              <p14:nvPr/>
            </p14:nvContentPartPr>
            <p14:xfrm>
              <a:off x="812880" y="1073160"/>
              <a:ext cx="5092920" cy="1232280"/>
            </p14:xfrm>
          </p:contentPart>
        </mc:Choice>
        <mc:Fallback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FED5E0C5-2A25-FD12-F83B-CB00D1ED14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3520" y="1063800"/>
                <a:ext cx="5111640" cy="12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0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AAFEE9-981B-C2A4-F538-EB261B44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División de números racionales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3F6BE-1658-A83E-800B-3DEB6BD271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12</a:t>
            </a:fld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A860E04-D444-468B-2B10-203FE012C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1" y="1751838"/>
            <a:ext cx="11137098" cy="3063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Colegio Virtual Atacama – Colegio Virtual Atacama">
            <a:extLst>
              <a:ext uri="{FF2B5EF4-FFF2-40B4-BE49-F238E27FC236}">
                <a16:creationId xmlns:a16="http://schemas.microsoft.com/office/drawing/2014/main" id="{F7ED1EEC-55A9-E14D-F0E8-0C53CA36D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018" y="26615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34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D66D6F-B67E-8774-A254-8CA2A88D74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13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38D7046-A0ED-D74E-B4D9-FD2A28FAF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59" y="1326585"/>
            <a:ext cx="10917954" cy="3900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olegio Virtual Atacama – Colegio Virtual Atacama">
            <a:extLst>
              <a:ext uri="{FF2B5EF4-FFF2-40B4-BE49-F238E27FC236}">
                <a16:creationId xmlns:a16="http://schemas.microsoft.com/office/drawing/2014/main" id="{74EE89D2-E6C6-30F4-426A-2A9B495F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132" y="80390"/>
            <a:ext cx="2306893" cy="10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3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BC0E02-F91C-AB14-BECC-743DDD2382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14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3ABF0C-4F65-7F04-1134-DD1042FB3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94" y="1798304"/>
            <a:ext cx="9274012" cy="3261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olegio Virtual Atacama – Colegio Virtual Atacama">
            <a:extLst>
              <a:ext uri="{FF2B5EF4-FFF2-40B4-BE49-F238E27FC236}">
                <a16:creationId xmlns:a16="http://schemas.microsoft.com/office/drawing/2014/main" id="{0946888B-42B0-5840-4BBB-EC7E49AD8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004" y="88490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5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D26F05-0EDD-6D6D-BBDA-6DEF1FB4B3B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15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400AE7A-0CED-B9D1-E682-CFD624D3A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83" y="1541822"/>
            <a:ext cx="11297906" cy="3127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olegio Virtual Atacama – Colegio Virtual Atacama">
            <a:extLst>
              <a:ext uri="{FF2B5EF4-FFF2-40B4-BE49-F238E27FC236}">
                <a16:creationId xmlns:a16="http://schemas.microsoft.com/office/drawing/2014/main" id="{7D642881-3D7A-B626-2A8F-7EB8D2AC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991" y="88490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4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 descr="Un primer plano de una planta">
            <a:extLst>
              <a:ext uri="{FF2B5EF4-FFF2-40B4-BE49-F238E27FC236}">
                <a16:creationId xmlns:a16="http://schemas.microsoft.com/office/drawing/2014/main" id="{06C92DE3-9739-0263-28AE-0915F69A31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 trans="9000"/>
                    </a14:imgEffect>
                    <a14:imgEffect>
                      <a14:colorTemperature colorTemp="9367"/>
                    </a14:imgEffect>
                    <a14:imgEffect>
                      <a14:saturation sat="200000"/>
                    </a14:imgEffect>
                    <a14:imgEffect>
                      <a14:brightnessContrast bright="6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9401" r="6585"/>
          <a:stretch/>
        </p:blipFill>
        <p:spPr>
          <a:xfrm>
            <a:off x="8247888" y="10"/>
            <a:ext cx="2203704" cy="6464798"/>
          </a:xfrm>
          <a:noFill/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14AE4BC8-F27F-0EC3-F1CF-96BE0A09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38912"/>
            <a:ext cx="6208776" cy="932688"/>
          </a:xfrm>
        </p:spPr>
        <p:txBody>
          <a:bodyPr rtlCol="0" anchor="ctr">
            <a:normAutofit fontScale="90000"/>
          </a:bodyPr>
          <a:lstStyle>
            <a:defPPr>
              <a:defRPr lang="es-ES"/>
            </a:defPPr>
          </a:lstStyle>
          <a:p>
            <a:pPr rtl="0"/>
            <a:r>
              <a:rPr lang="es-ES" sz="2400" dirty="0"/>
              <a:t>OA1: </a:t>
            </a:r>
            <a:r>
              <a:rPr lang="es-ES" sz="2400" b="1" i="1" dirty="0"/>
              <a:t>Calcular operaciones con números racionales en forma simbólica.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2A8A3-E990-66F9-DDD6-DEF7BF7C5F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8055" y="1709928"/>
            <a:ext cx="5647945" cy="3402846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s-ES" sz="1800" b="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números racionales son aquellos números que pueden ser expresados como una relación entre dos enteros.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s-ES" sz="1800" b="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ejemplo, las fracciones 1/3 y -1111/8 ambas son números racionales. 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r>
              <a:rPr lang="es-ES" sz="1800" b="0" i="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Todos los enteros están incluidos en los números racionales, ya que cualquier entero z puede ser escrito como la relación z /1.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s-ES" sz="1500" dirty="0"/>
          </a:p>
        </p:txBody>
      </p:sp>
      <p:pic>
        <p:nvPicPr>
          <p:cNvPr id="1026" name="Picture 2" descr="El Mundo Divertido De Las Matemáticas, Las Ciencias S y N: NÚMEROS  RACIONALES (Q)">
            <a:extLst>
              <a:ext uri="{FF2B5EF4-FFF2-40B4-BE49-F238E27FC236}">
                <a16:creationId xmlns:a16="http://schemas.microsoft.com/office/drawing/2014/main" id="{3DA3050E-B169-E608-EF82-671D3CF12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r="10215" b="1"/>
          <a:stretch/>
        </p:blipFill>
        <p:spPr bwMode="auto">
          <a:xfrm>
            <a:off x="7453875" y="2195369"/>
            <a:ext cx="4145338" cy="4145338"/>
          </a:xfrm>
          <a:custGeom>
            <a:avLst/>
            <a:gdLst>
              <a:gd name="connsiteX0" fmla="*/ 1545336 w 3090672"/>
              <a:gd name="connsiteY0" fmla="*/ 0 h 3090672"/>
              <a:gd name="connsiteX1" fmla="*/ 3090672 w 3090672"/>
              <a:gd name="connsiteY1" fmla="*/ 1545336 h 3090672"/>
              <a:gd name="connsiteX2" fmla="*/ 1545336 w 3090672"/>
              <a:gd name="connsiteY2" fmla="*/ 3090672 h 3090672"/>
              <a:gd name="connsiteX3" fmla="*/ 0 w 3090672"/>
              <a:gd name="connsiteY3" fmla="*/ 1545336 h 3090672"/>
              <a:gd name="connsiteX4" fmla="*/ 1545336 w 3090672"/>
              <a:gd name="connsiteY4" fmla="*/ 0 h 309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0672" h="3090672">
                <a:moveTo>
                  <a:pt x="1545336" y="0"/>
                </a:moveTo>
                <a:cubicBezTo>
                  <a:pt x="2398802" y="0"/>
                  <a:pt x="3090672" y="691870"/>
                  <a:pt x="3090672" y="1545336"/>
                </a:cubicBezTo>
                <a:cubicBezTo>
                  <a:pt x="3090672" y="2398802"/>
                  <a:pt x="2398802" y="3090672"/>
                  <a:pt x="1545336" y="3090672"/>
                </a:cubicBezTo>
                <a:cubicBezTo>
                  <a:pt x="691870" y="3090672"/>
                  <a:pt x="0" y="2398802"/>
                  <a:pt x="0" y="1545336"/>
                </a:cubicBezTo>
                <a:cubicBezTo>
                  <a:pt x="0" y="691870"/>
                  <a:pt x="691870" y="0"/>
                  <a:pt x="1545336" y="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</p:pic>
      <p:sp>
        <p:nvSpPr>
          <p:cNvPr id="1031" name="Date Placeholder 5">
            <a:extLst>
              <a:ext uri="{FF2B5EF4-FFF2-40B4-BE49-F238E27FC236}">
                <a16:creationId xmlns:a16="http://schemas.microsoft.com/office/drawing/2014/main" id="{DD86B484-6A25-AE7B-091E-0D861DBE102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1055096" y="6327648"/>
            <a:ext cx="758952" cy="274320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2024</a:t>
            </a:r>
          </a:p>
        </p:txBody>
      </p:sp>
      <p:sp>
        <p:nvSpPr>
          <p:cNvPr id="1033" name="Footer Placeholder 6">
            <a:extLst>
              <a:ext uri="{FF2B5EF4-FFF2-40B4-BE49-F238E27FC236}">
                <a16:creationId xmlns:a16="http://schemas.microsoft.com/office/drawing/2014/main" id="{E34A4408-6474-0E2F-5566-D34F782AA91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84632" y="6327648"/>
            <a:ext cx="1517904" cy="274320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es-ES" dirty="0"/>
              <a:t>Clase 1</a:t>
            </a:r>
          </a:p>
        </p:txBody>
      </p:sp>
      <p:sp>
        <p:nvSpPr>
          <p:cNvPr id="1035" name="Slide Number Placeholder 7">
            <a:extLst>
              <a:ext uri="{FF2B5EF4-FFF2-40B4-BE49-F238E27FC236}">
                <a16:creationId xmlns:a16="http://schemas.microsoft.com/office/drawing/2014/main" id="{EEED5E33-F9EE-3E92-8ACF-05B6B9BBA48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926836" y="6327648"/>
            <a:ext cx="338328" cy="338328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B776CE9F-4BD8-A748-847B-B97BB3C5BACA}" type="slidenum">
              <a:rPr lang="es-ES" smtClean="0"/>
              <a:pPr rtl="0">
                <a:spcAft>
                  <a:spcPts val="600"/>
                </a:spcAft>
              </a:pPr>
              <a:t>2</a:t>
            </a:fld>
            <a:endParaRPr lang="es-ES"/>
          </a:p>
        </p:txBody>
      </p:sp>
      <p:pic>
        <p:nvPicPr>
          <p:cNvPr id="7" name="Picture 2" descr="Colegio Virtual Atacama – Colegio Virtual Atacama">
            <a:extLst>
              <a:ext uri="{FF2B5EF4-FFF2-40B4-BE49-F238E27FC236}">
                <a16:creationId xmlns:a16="http://schemas.microsoft.com/office/drawing/2014/main" id="{4BD1B0ED-B2D1-7BB4-1A9B-CC6BB7A94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766" y="0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A8D78B5E-9E65-0426-018B-B8CD49E5AB89}"/>
                  </a:ext>
                </a:extLst>
              </p14:cNvPr>
              <p14:cNvContentPartPr/>
              <p14:nvPr/>
            </p14:nvContentPartPr>
            <p14:xfrm>
              <a:off x="1352520" y="1041480"/>
              <a:ext cx="8649000" cy="491508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A8D78B5E-9E65-0426-018B-B8CD49E5AB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3160" y="1032120"/>
                <a:ext cx="8667720" cy="49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39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D3F43-7DE4-A392-050C-1AAE2661C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380841"/>
            <a:ext cx="8330115" cy="1064501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Representación números racionales</a:t>
            </a:r>
          </a:p>
        </p:txBody>
      </p:sp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57D15505-054A-CEC3-F847-B2F50C2FCC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84631" y="6263640"/>
            <a:ext cx="2048841" cy="402336"/>
          </a:xfrm>
        </p:spPr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CLASE 1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C305AF10-0EEC-6F36-4ED9-DFC80527E8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fld id="{B776CE9F-4BD8-A748-847B-B97BB3C5BACA}" type="slidenum">
              <a:rPr lang="es-ES" smtClean="0"/>
              <a:pPr rtl="0"/>
              <a:t>3</a:t>
            </a:fld>
            <a:endParaRPr lang="es-ES" dirty="0"/>
          </a:p>
        </p:txBody>
      </p:sp>
      <p:sp>
        <p:nvSpPr>
          <p:cNvPr id="13" name="Marcador de fecha 12">
            <a:extLst>
              <a:ext uri="{FF2B5EF4-FFF2-40B4-BE49-F238E27FC236}">
                <a16:creationId xmlns:a16="http://schemas.microsoft.com/office/drawing/2014/main" id="{B5B41A9F-C271-C53D-1D59-DA8BA68BE0E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>
            <a:defPPr>
              <a:defRPr lang="es-ES"/>
            </a:defPPr>
          </a:lstStyle>
          <a:p>
            <a:pPr rtl="0"/>
            <a:r>
              <a:rPr lang="es-ES" dirty="0"/>
              <a:t>2024</a:t>
            </a:r>
          </a:p>
        </p:txBody>
      </p:sp>
      <p:pic>
        <p:nvPicPr>
          <p:cNvPr id="2050" name="Picture 2" descr="recta númerica">
            <a:extLst>
              <a:ext uri="{FF2B5EF4-FFF2-40B4-BE49-F238E27FC236}">
                <a16:creationId xmlns:a16="http://schemas.microsoft.com/office/drawing/2014/main" id="{AA3E6687-C401-58CF-8A04-7640C68D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9" y="2168488"/>
            <a:ext cx="11021961" cy="312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olegio Virtual Atacama – Colegio Virtual Atacama">
            <a:extLst>
              <a:ext uri="{FF2B5EF4-FFF2-40B4-BE49-F238E27FC236}">
                <a16:creationId xmlns:a16="http://schemas.microsoft.com/office/drawing/2014/main" id="{958B551D-C725-5901-2C70-82D985BA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1" y="68826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1F5B65FA-74B2-7749-D66E-87C235C74AE6}"/>
                  </a:ext>
                </a:extLst>
              </p14:cNvPr>
              <p14:cNvContentPartPr/>
              <p14:nvPr/>
            </p14:nvContentPartPr>
            <p14:xfrm>
              <a:off x="730080" y="3067200"/>
              <a:ext cx="10623960" cy="3213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1F5B65FA-74B2-7749-D66E-87C235C74A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720" y="3057840"/>
                <a:ext cx="10642680" cy="32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861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68AFE-DF49-6DE1-3731-D7B65425F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Clasificación de números racionales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FCD393-DB83-1937-D476-0065C879A0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Decimal finito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• Se escribe en el numerador el número decimal sin considerar la coma.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• Se escribe como denominador el valor de una potencia de 10 con tantos ceros como cifras decimales tenga.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• Si es posible, se simplifica.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20EA01-1DD8-C5D3-74DD-C7E092EEA9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4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679ADA-65EB-24F6-58B5-842B0A97C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8" y="4822619"/>
            <a:ext cx="2404909" cy="1843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C585A82C-0F12-AD28-A87D-32015FB49274}"/>
              </a:ext>
            </a:extLst>
          </p:cNvPr>
          <p:cNvSpPr txBox="1">
            <a:spLocks/>
          </p:cNvSpPr>
          <p:nvPr/>
        </p:nvSpPr>
        <p:spPr>
          <a:xfrm>
            <a:off x="5397086" y="1709927"/>
            <a:ext cx="4636008" cy="4094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s-ES"/>
            </a:defPPr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Georgia Pro" panose="02040502050405020303" pitchFamily="18" charset="0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s-ES" sz="1600" kern="1200">
                <a:solidFill>
                  <a:schemeClr val="tx1"/>
                </a:solidFill>
                <a:latin typeface="+mn-lt"/>
                <a:ea typeface="+mn-ea"/>
                <a:cs typeface="Georgia Pro" panose="02040502050405020303" pitchFamily="18" charset="0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s-ES" sz="1400" kern="1200">
                <a:solidFill>
                  <a:schemeClr val="tx1"/>
                </a:solidFill>
                <a:latin typeface="+mn-lt"/>
                <a:ea typeface="+mn-ea"/>
                <a:cs typeface="Georgia Pro" panose="02040502050405020303" pitchFamily="18" charset="0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s-ES" sz="1200" kern="1200">
                <a:solidFill>
                  <a:schemeClr val="tx1"/>
                </a:solidFill>
                <a:latin typeface="+mn-lt"/>
                <a:ea typeface="+mn-ea"/>
                <a:cs typeface="Georgia Pro" panose="02040502050405020303" pitchFamily="18" charset="0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lang="es-ES" sz="1200" kern="1200">
                <a:solidFill>
                  <a:schemeClr val="tx1"/>
                </a:solidFill>
                <a:latin typeface="+mn-lt"/>
                <a:ea typeface="+mn-ea"/>
                <a:cs typeface="Georgia Pro" panose="02040502050405020303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Decimal infinito periódico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• Se escribe como numerador la diferencia entre el número decimal (sin la coma) y su parte entera.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• En el denominador se escriben tantos nueves como cifras tenga el período.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• Si es posible, se simplifica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BAC1374-C36A-74C1-F7FB-23EDA823B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404" y="4454406"/>
            <a:ext cx="3200272" cy="221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olegio Virtual Atacama – Colegio Virtual Atacama">
            <a:extLst>
              <a:ext uri="{FF2B5EF4-FFF2-40B4-BE49-F238E27FC236}">
                <a16:creationId xmlns:a16="http://schemas.microsoft.com/office/drawing/2014/main" id="{84E460D0-F75C-BEB3-10AB-DEE887AF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65" y="26615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BFFD593A-60F0-84C4-445F-B63B929C062B}"/>
                  </a:ext>
                </a:extLst>
              </p14:cNvPr>
              <p14:cNvContentPartPr/>
              <p14:nvPr/>
            </p14:nvContentPartPr>
            <p14:xfrm>
              <a:off x="984240" y="1047600"/>
              <a:ext cx="10890720" cy="563292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BFFD593A-60F0-84C4-445F-B63B929C06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4880" y="1038240"/>
                <a:ext cx="10909440" cy="56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C364F0A5-5892-6403-FB2F-94B6796BF798}"/>
                  </a:ext>
                </a:extLst>
              </p14:cNvPr>
              <p14:cNvContentPartPr/>
              <p14:nvPr/>
            </p14:nvContentPartPr>
            <p14:xfrm>
              <a:off x="8769240" y="2292480"/>
              <a:ext cx="3175560" cy="260388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C364F0A5-5892-6403-FB2F-94B6796BF79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59880" y="2283120"/>
                <a:ext cx="3194280" cy="26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297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D22D95-9ABC-B10F-FDD4-DD1B3313C3D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9329" y="195761"/>
            <a:ext cx="4636008" cy="4094159"/>
          </a:xfrm>
        </p:spPr>
        <p:txBody>
          <a:bodyPr/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Decimal infinito semiperiodo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• Se escribe como numerador la diferencia entre el número decimal (sin la coma) y el número formado por la parte entera y el ante período.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• En el denominador se escriben tantos 9 como cifras tenga el periodo, seguido de tantos 0 como cifras tenga el ante período. 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• Si es posible, se simplifica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E8F042-E353-01B1-E32B-0B24EB7B14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5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7F2969A-27F9-6566-F969-7D4814766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80" y="4009563"/>
            <a:ext cx="4284868" cy="2320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D09E47C-8B93-75C7-3EF7-4F2F578FB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078" y="2163097"/>
            <a:ext cx="6663593" cy="1719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 descr="Colegio Virtual Atacama – Colegio Virtual Atacama">
            <a:extLst>
              <a:ext uri="{FF2B5EF4-FFF2-40B4-BE49-F238E27FC236}">
                <a16:creationId xmlns:a16="http://schemas.microsoft.com/office/drawing/2014/main" id="{B1326E3E-113B-BE50-0E0D-93C21D73F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824" y="42785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3F5D1E19-D06B-09A0-E826-2569AA0B55A4}"/>
                  </a:ext>
                </a:extLst>
              </p14:cNvPr>
              <p14:cNvContentPartPr/>
              <p14:nvPr/>
            </p14:nvContentPartPr>
            <p14:xfrm>
              <a:off x="419040" y="3924360"/>
              <a:ext cx="7861680" cy="88920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3F5D1E19-D06B-09A0-E826-2569AA0B55A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680" y="3915000"/>
                <a:ext cx="7880400" cy="90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81FF3D2-F24B-C984-ABEF-D34CC96848A0}"/>
                  </a:ext>
                </a:extLst>
              </p14:cNvPr>
              <p14:cNvContentPartPr/>
              <p14:nvPr/>
            </p14:nvContentPartPr>
            <p14:xfrm>
              <a:off x="3619440" y="3956040"/>
              <a:ext cx="5709240" cy="16959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81FF3D2-F24B-C984-ABEF-D34CC96848A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10080" y="3946680"/>
                <a:ext cx="5727960" cy="171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5986B54C-270F-4DC5-A213-3DED49B11673}"/>
                  </a:ext>
                </a:extLst>
              </p14:cNvPr>
              <p14:cNvContentPartPr/>
              <p14:nvPr/>
            </p14:nvContentPartPr>
            <p14:xfrm>
              <a:off x="5371920" y="1244520"/>
              <a:ext cx="5861520" cy="475020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5986B54C-270F-4DC5-A213-3DED49B1167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2560" y="1235160"/>
                <a:ext cx="5880240" cy="47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9719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020F-FD8A-93C0-8338-525A8420C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Adición y sustracción de números racionales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2E019D-28E7-788A-82FA-98615323B5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6</a:t>
            </a:fld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DED0DF2-33E9-86A8-3997-4821B30EE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9" y="1958068"/>
            <a:ext cx="8508158" cy="2702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B6824B8-B4A5-B321-2369-246F7EB7E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357" y="1958068"/>
            <a:ext cx="2205037" cy="194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 descr="Colegio Virtual Atacama – Colegio Virtual Atacama">
            <a:extLst>
              <a:ext uri="{FF2B5EF4-FFF2-40B4-BE49-F238E27FC236}">
                <a16:creationId xmlns:a16="http://schemas.microsoft.com/office/drawing/2014/main" id="{D4D31442-E48D-B4C8-ACB0-2523BA46A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357" y="26615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F15251BD-F115-A83A-A251-C88A6A6794F7}"/>
                  </a:ext>
                </a:extLst>
              </p14:cNvPr>
              <p14:cNvContentPartPr/>
              <p14:nvPr/>
            </p14:nvContentPartPr>
            <p14:xfrm>
              <a:off x="1009800" y="3613320"/>
              <a:ext cx="10839600" cy="230508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F15251BD-F115-A83A-A251-C88A6A6794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440" y="3603960"/>
                <a:ext cx="10858320" cy="23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2DB0EEE1-C686-9B57-67B7-980F1BA7C612}"/>
                  </a:ext>
                </a:extLst>
              </p14:cNvPr>
              <p14:cNvContentPartPr/>
              <p14:nvPr/>
            </p14:nvContentPartPr>
            <p14:xfrm>
              <a:off x="1079640" y="3524400"/>
              <a:ext cx="7080480" cy="28832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2DB0EEE1-C686-9B57-67B7-980F1BA7C6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0280" y="3515040"/>
                <a:ext cx="7099200" cy="29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970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A36E04-22B4-701E-01C3-625D2C6D87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7</a:t>
            </a:fld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CCC8DF4-3783-13C1-5E3A-930152E7B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66" y="192024"/>
            <a:ext cx="6659757" cy="4922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Logotipo&#10;&#10;Descripción generada automáticamente">
            <a:extLst>
              <a:ext uri="{FF2B5EF4-FFF2-40B4-BE49-F238E27FC236}">
                <a16:creationId xmlns:a16="http://schemas.microsoft.com/office/drawing/2014/main" id="{19F9846B-9299-C9AC-845F-9C492BC31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13648" y="1580996"/>
            <a:ext cx="3578381" cy="4231193"/>
          </a:xfrm>
          <a:prstGeom prst="rect">
            <a:avLst/>
          </a:prstGeom>
        </p:spPr>
      </p:pic>
      <p:pic>
        <p:nvPicPr>
          <p:cNvPr id="18" name="Picture 2" descr="Colegio Virtual Atacama – Colegio Virtual Atacama">
            <a:extLst>
              <a:ext uri="{FF2B5EF4-FFF2-40B4-BE49-F238E27FC236}">
                <a16:creationId xmlns:a16="http://schemas.microsoft.com/office/drawing/2014/main" id="{96AB1782-ED7B-B579-82DF-0AB6BE04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665" y="88490"/>
            <a:ext cx="2675156" cy="12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939D6750-9831-425A-842F-F62D76D16FBA}"/>
                  </a:ext>
                </a:extLst>
              </p14:cNvPr>
              <p14:cNvContentPartPr/>
              <p14:nvPr/>
            </p14:nvContentPartPr>
            <p14:xfrm>
              <a:off x="1568520" y="1816200"/>
              <a:ext cx="4902480" cy="195588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39D6750-9831-425A-842F-F62D76D16FB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9160" y="1806840"/>
                <a:ext cx="4921200" cy="197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79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BF7079-755B-2D2B-BC91-A84AD2D966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8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79E6DB-B40F-982C-EFAC-4A626042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27" y="1114998"/>
            <a:ext cx="11828546" cy="3143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lendario&#10;&#10;Descripción generada automáticamente">
            <a:extLst>
              <a:ext uri="{FF2B5EF4-FFF2-40B4-BE49-F238E27FC236}">
                <a16:creationId xmlns:a16="http://schemas.microsoft.com/office/drawing/2014/main" id="{289B1E7D-81CB-4875-5C89-7EFE2EA2E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7441" y="4404329"/>
            <a:ext cx="3870198" cy="2261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2" descr="Colegio Virtual Atacama – Colegio Virtual Atacama">
            <a:extLst>
              <a:ext uri="{FF2B5EF4-FFF2-40B4-BE49-F238E27FC236}">
                <a16:creationId xmlns:a16="http://schemas.microsoft.com/office/drawing/2014/main" id="{4608A432-E75F-E2F3-10B6-22C34206C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03" y="102737"/>
            <a:ext cx="2208570" cy="10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C906415F-11CF-0C98-5A50-C9A5771A3C06}"/>
                  </a:ext>
                </a:extLst>
              </p14:cNvPr>
              <p14:cNvContentPartPr/>
              <p14:nvPr/>
            </p14:nvContentPartPr>
            <p14:xfrm>
              <a:off x="673200" y="2171520"/>
              <a:ext cx="7633080" cy="183564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C906415F-11CF-0C98-5A50-C9A5771A3C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3840" y="2162160"/>
                <a:ext cx="7651800" cy="185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40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BEF8A6-5CD5-C8C5-15BA-3DD81B0EA73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fld id="{B776CE9F-4BD8-A748-847B-B97BB3C5BACA}" type="slidenum">
              <a:rPr lang="es-ES" smtClean="0"/>
              <a:pPr rtl="0"/>
              <a:t>9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E08478D-659F-715E-1F8F-5A4494542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68" y="262243"/>
            <a:ext cx="11097768" cy="3901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8822EC2D-23E8-F02F-1076-F644F8C0A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23104" y="4332470"/>
            <a:ext cx="2298290" cy="2298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5913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5F2EB">
      <a:dk1>
        <a:srgbClr val="000000"/>
      </a:dk1>
      <a:lt1>
        <a:srgbClr val="FFFFFF"/>
      </a:lt1>
      <a:dk2>
        <a:srgbClr val="44546A"/>
      </a:dk2>
      <a:lt2>
        <a:srgbClr val="E7E4E6"/>
      </a:lt2>
      <a:accent1>
        <a:srgbClr val="D96564"/>
      </a:accent1>
      <a:accent2>
        <a:srgbClr val="108669"/>
      </a:accent2>
      <a:accent3>
        <a:srgbClr val="84B278"/>
      </a:accent3>
      <a:accent4>
        <a:srgbClr val="F5F2EB"/>
      </a:accent4>
      <a:accent5>
        <a:srgbClr val="E89284"/>
      </a:accent5>
      <a:accent6>
        <a:srgbClr val="004D1C"/>
      </a:accent6>
      <a:hlink>
        <a:srgbClr val="108669"/>
      </a:hlink>
      <a:folHlink>
        <a:srgbClr val="D96564"/>
      </a:folHlink>
    </a:clrScheme>
    <a:fontScheme name="Custom 38">
      <a:majorFont>
        <a:latin typeface="Posterama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924232_TF11309028_Win32" id="{6CDC3978-6985-4BC1-B839-11A1CB99160C}" vid="{DD81F3D8-C8B2-4225-B0D2-32EDEB6C0EE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53791F-F5A3-4DD5-A653-7AA42E82FC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FE8F7C-40E7-4230-B95E-A7E48989494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79A01C8-E43C-4B02-93C6-A94C3FE5F3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Diseño de plumas</Template>
  <TotalTime>14082</TotalTime>
  <Words>283</Words>
  <Application>Microsoft Office PowerPoint</Application>
  <PresentationFormat>Panorámica</PresentationFormat>
  <Paragraphs>45</Paragraphs>
  <Slides>15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Georgia Pro</vt:lpstr>
      <vt:lpstr>Georgia Pro Light</vt:lpstr>
      <vt:lpstr>Posterama</vt:lpstr>
      <vt:lpstr>Tema de Office</vt:lpstr>
      <vt:lpstr>MATEMATICAS CLASE 1 (1ero medio)</vt:lpstr>
      <vt:lpstr>OA1: Calcular operaciones con números racionales en forma simbólica.</vt:lpstr>
      <vt:lpstr>Representación números racionales</vt:lpstr>
      <vt:lpstr>Clasificación de números racionales</vt:lpstr>
      <vt:lpstr>Presentación de PowerPoint</vt:lpstr>
      <vt:lpstr>Adición y sustracción de números racionales</vt:lpstr>
      <vt:lpstr>Presentación de PowerPoint</vt:lpstr>
      <vt:lpstr>Presentación de PowerPoint</vt:lpstr>
      <vt:lpstr>Presentación de PowerPoint</vt:lpstr>
      <vt:lpstr>Multiplicación y división de números racionales</vt:lpstr>
      <vt:lpstr>Presentación de PowerPoint</vt:lpstr>
      <vt:lpstr>División de números racionales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MATEMATICAS CLASE 1 (1ero medio)</dc:title>
  <dc:creator>Mario Francisco Ponce Molina</dc:creator>
  <cp:lastModifiedBy>Mario Francisco Ponce Molina</cp:lastModifiedBy>
  <cp:revision>3</cp:revision>
  <dcterms:created xsi:type="dcterms:W3CDTF">2024-03-07T00:58:21Z</dcterms:created>
  <dcterms:modified xsi:type="dcterms:W3CDTF">2024-03-22T12:30:51Z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