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2C7BE-70AE-45CA-8289-02CBD9250062}" v="1" dt="2024-04-24T15:18:54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raciela Cabezas" userId="eb35bad95e929283" providerId="LiveId" clId="{C742C7BE-70AE-45CA-8289-02CBD9250062}"/>
    <pc:docChg chg="modSld">
      <pc:chgData name="Maria Graciela Cabezas" userId="eb35bad95e929283" providerId="LiveId" clId="{C742C7BE-70AE-45CA-8289-02CBD9250062}" dt="2024-04-24T15:18:54.069" v="0"/>
      <pc:docMkLst>
        <pc:docMk/>
      </pc:docMkLst>
      <pc:sldChg chg="addSp">
        <pc:chgData name="Maria Graciela Cabezas" userId="eb35bad95e929283" providerId="LiveId" clId="{C742C7BE-70AE-45CA-8289-02CBD9250062}" dt="2024-04-24T15:18:54.069" v="0"/>
        <pc:sldMkLst>
          <pc:docMk/>
          <pc:sldMk cId="1573856223" sldId="262"/>
        </pc:sldMkLst>
        <pc:inkChg chg="add">
          <ac:chgData name="Maria Graciela Cabezas" userId="eb35bad95e929283" providerId="LiveId" clId="{C742C7BE-70AE-45CA-8289-02CBD9250062}" dt="2024-04-24T15:18:54.069" v="0"/>
          <ac:inkMkLst>
            <pc:docMk/>
            <pc:sldMk cId="1573856223" sldId="262"/>
            <ac:inkMk id="11" creationId="{F967FE5A-B6E1-0E76-5FC0-5ADB1550A83F}"/>
          </ac:inkMkLst>
        </pc:inkChg>
        <pc:inkChg chg="add">
          <ac:chgData name="Maria Graciela Cabezas" userId="eb35bad95e929283" providerId="LiveId" clId="{C742C7BE-70AE-45CA-8289-02CBD9250062}" dt="2024-04-24T15:18:54.069" v="0"/>
          <ac:inkMkLst>
            <pc:docMk/>
            <pc:sldMk cId="1573856223" sldId="262"/>
            <ac:inkMk id="13" creationId="{916F93D3-FF51-54F5-3CFC-04F3ADF7A5D6}"/>
          </ac:inkMkLst>
        </pc:inkChg>
        <pc:inkChg chg="add">
          <ac:chgData name="Maria Graciela Cabezas" userId="eb35bad95e929283" providerId="LiveId" clId="{C742C7BE-70AE-45CA-8289-02CBD9250062}" dt="2024-04-24T15:18:54.069" v="0"/>
          <ac:inkMkLst>
            <pc:docMk/>
            <pc:sldMk cId="1573856223" sldId="262"/>
            <ac:inkMk id="15" creationId="{1E16A0C0-D43A-F186-5FC6-E6CA593A54B6}"/>
          </ac:inkMkLst>
        </pc:inkChg>
        <pc:inkChg chg="add">
          <ac:chgData name="Maria Graciela Cabezas" userId="eb35bad95e929283" providerId="LiveId" clId="{C742C7BE-70AE-45CA-8289-02CBD9250062}" dt="2024-04-24T15:18:54.069" v="0"/>
          <ac:inkMkLst>
            <pc:docMk/>
            <pc:sldMk cId="1573856223" sldId="262"/>
            <ac:inkMk id="17" creationId="{093AC9E5-0857-E7AF-BDE5-C13E38AD1DCA}"/>
          </ac:inkMkLst>
        </pc:inkChg>
      </pc:sldChg>
    </pc:docChg>
  </pc:docChgLst>
  <pc:docChgLst>
    <pc:chgData name="Maria Graciela Cabezas" userId="eb35bad95e929283" providerId="LiveId" clId="{A5F745F3-3FC0-4DA5-802F-228974D9C7A9}"/>
    <pc:docChg chg="modSld">
      <pc:chgData name="Maria Graciela Cabezas" userId="eb35bad95e929283" providerId="LiveId" clId="{A5F745F3-3FC0-4DA5-802F-228974D9C7A9}" dt="2023-05-15T16:55:01.915" v="4" actId="1076"/>
      <pc:docMkLst>
        <pc:docMk/>
      </pc:docMkLst>
      <pc:sldChg chg="modSp mod">
        <pc:chgData name="Maria Graciela Cabezas" userId="eb35bad95e929283" providerId="LiveId" clId="{A5F745F3-3FC0-4DA5-802F-228974D9C7A9}" dt="2023-05-15T16:55:01.915" v="4" actId="1076"/>
        <pc:sldMkLst>
          <pc:docMk/>
          <pc:sldMk cId="800012227" sldId="263"/>
        </pc:sldMkLst>
        <pc:spChg chg="mod">
          <ac:chgData name="Maria Graciela Cabezas" userId="eb35bad95e929283" providerId="LiveId" clId="{A5F745F3-3FC0-4DA5-802F-228974D9C7A9}" dt="2023-05-15T16:55:01.915" v="4" actId="1076"/>
          <ac:spMkLst>
            <pc:docMk/>
            <pc:sldMk cId="800012227" sldId="263"/>
            <ac:spMk id="8" creationId="{504095B2-F999-E044-E911-4571BF74EB3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24T14:52:27.4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6251 11981 0,'-50'0'219,"-99"0"-203,75 0-1,-224 0 1,100 0 15,49 0 0,99 0-15,26 0-16,-76 24 16,76-24-1,-100 0 1,74 25 0,-149 25-1,125-25 1,-124 49-1,148-74 1,-99 75 15,50-51-31,49 1 16,-74 0 0,100 0-1,-51 0 1,50-25-1,1 24 1,-1-24 15,25 25-15,-25-25 0,25 25-1,-99 49 1,74-49-1,0 0 1,-49 49 0,-1-24 15,-24 74 0,74-124-15,0 74-1,1-74 1,-1 50 0,0-25-1,0 24 1,25-24 0,-25 25-1,25-1 16,0 26 1,0-1-1,0 50 0,0-99-15,0 50-1,0-1 17,0-49-17,25 24 1,-25-24 0,25 50-1,25-1 1,24 75-1,-24-124 1,98 247 15,1-98 1,-124-124-32,74 49 31,-74-74-31,50 74 31,-51-74-31,51 24 31,24 51 1,25-1-1,-99-74-31,198 123 31,174 26 0,0-25 1,49-25-1,-173-50-16,-174-49 1,25 25 0,50-1-1,-25-24 17,49-25-1,-24 0 0,-100 0-15,50 0-1,-74 0 1,99 0 0,49 0 15,-148 0-16,99 0 1,-125 0 0,76-25-1,-51 25 1,51-24 0,-76 24-1,100-50 1,-99 50-1,74-50 1,-74 50 0,74-24-1,-24-26 1,-26 25 0,26-24-1,-50 24-15,-1 25 16,76-75-1,-1-49 17,-74 75-17,24-26 1,-24 50 0,0-24-1,-25-1 1,25-24-1,0 24 1,-1-49 0,-24 74-1,25-24-15,-25 24 16,25-99 0,0 49-16,-25-24 31,25 74-16,-25 1-15,0-1 16,0-99 0,0-25 15,0 124-15,-25-99-1,0 99 1,0-99-1,-24 99 1,-1-74 0,50 50-1,-99-51 1,74 76 0,0-26-16,0 25 15,-99-49 1,99 49-1,-74-49 1,-74-75 0,-1 25 15,124 99-15,-98-74-1,98 74 1,0 0-1,1 0-15,24 0 16,-174-49 0,150 49-1,-100-49 17,99 49-32,-98-49 15,98 74 1,-99-75-1,100 75 1,-150-74 0,149 49-1,-98-25 1,98 26 0,-49-26-1,-149-25 1,49 26 15,51 24 0,48 0 1,75 25-17,1-25 1,-1 25-1,-25 0 17,50-24-17,-25 24 1,1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24T14:52:34.0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6697 0,'25'0'235,"0"0"-220,-1 0-15,1 0 16,99 25 0,-99-25-1,74 25 1,0 0 15,-49-25-15,24 24-1,-49 1 1,75 0 0,-76-25-1,76 25 1,-76-25-1,51 0 1,-26 25 0,51-25-1,-51 0 1,26 0 0,-26 0-1,50 0 1,-49 0-1,-25 25-15,49-25 16,-24 0 0,24 0-1,26 0 17,-76 0-17,76 24 1,-76-24-1,26 0 1,0 0 0,-1 25-1,-24-25 1,49 25 0,-49-25-1,74 0 1,-74 25-1,74-25 1,-74 0 0,74 0-1,-49 0 1,24 0 0,-24 0 15,24 0 0,-24 0 0,0 0 1,-25 0-32,-1 0 15,1 0 1,0 0-16,0 0 15,0 0 1,-1 0 0,1 0-1,0 0 1,25 0 0,-26 0-1,26 0 1,-25 0 15,0 0 0,-1 0-15,1 0 0,0 0-1,0 0 16,0 0 16,-1 0-15,1 0-1,-25-25 0,25 25-15,-25-25-1,0 0 1,0 1 0,-25 24-1,-24-50 1,24 25-1,-74-25 1,74 26 0,-25 24-16,1-25 15,24 25-15,-50 0 32,51-25-17,-26 0 1,25 25-1,-24 0 1,24-25 0,-50 25-1,50 0 1,-24-24 0,24 24-1,-49 0 1,49-25-1,-74 25 1,74 0 0,-99 0-1,99 0 1,-74 0 0,49 0-1,25 0-15,-49 0 16,49 0-16,-99 0 31,75 0-15,-1 0-16,-49 0 15,74-25 1,-74 25 0,74 0-1,-50 0 1,51 0-1,-51 0 1,50 0 0,-74 0-1,74 0 1,-49-25 0,49 25-1,-74 0 16,0 0 1,-25 0-17,25 0 32,-26 0-16,101 0-31,-26 25 32,-49-25-1,99 25-31,-75-25 31,1 25 0,24-1 1,-24 1-1,0 25 0,24-25 0,25-1 1,25 1-1,0 0 16,0 0-16,0 0 0,50-25 1,-25 25-1,49-1 0,0-24 0,1 0 1,-50 0-32,-1 0 15,76 0 16,-76 0-31,51 0 32,24 0-1,-24 25 0,-1-25 0,0 25 1,26 0-1,48 0 0,-48-1 0,-26 1 1,25-25-1,0 0 0,-74 0-15,0 0-16,49 0 31,-49 0-31,75 0 31,24 25 1,-50-25-1,-49 0-16,74 25 17,-25-25-1,-24 25-15,24-25 30,1 0-14,-1 0-1,-24 24 0,49-24 0,-49 0-31,24 0 32,0 0-1,-49 0-31,25 0 16,24 0 15,-49 0-31,74 0 31,-24 0 0,24-24 1,-49 24-1,-26 0-31,-24-25 15,75 0 1,-50 25 0,24-25 15,-24 0-31,25-24 16,-26-1 15,1 25-16,-25-49 1,0-1 15,0 51-15,-49-26 0,24 25-1,-74-24 1,74 24-1,-124-25 1,124 50 0,-49-25-1,24 1 1,25 24-16,-24-25 31,24 25-15,-49 0-1,49 0 1,-50-25 0,50 25-1,1 0-15,-26 0 16,-49-25 0,49 25-1,-49 0 1,49 0-1,-24-25 1,24 25 0,-49-24-1,74 24 1,-74 0 0,50 0-1,-51 0 1,76 0-1,-51 0 1,26 0 0,-26 0-1,50 0 1,-74 0 0,74 0-1,-74 24 1,74-24-16,-99 25 31,99 0-15,-24-25-16,24 0 15,-99 25 1,74 0 15,26-25-15,-51 0-1,50 0 1,-24 0 0,24 24-1,-25-24 1,26 0 0,-1 0-1,-25 25 1,25-25-1,-24 0 1,24 25 0,-25-25-1,-24 0 17,24 0-1,25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24T14:52:57.553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11857 11956 0,'-25'-25'63,"-50"0"-32,26 25-31,-174-99 31,-75 25 0,248 49-31,-99 25 32,100 0-32,-26 0 31,-49 0 0,50 0 0,-75 49 1,-74 75-1,99-49-16,74-75 1,-74 99 0,-74 100 15,74-100 0,99-74-15,-25 49-1,26-49 1,-1 24-16,0 1 16,25-25-16,-50 24 15,26 100 17,-1-99-17,25-25 1,0 74-1,0-74 1,0-1-16,0 26 16,0-25-16,0 74 31,0-74-15,0 74-1,0-74 1,0 25-16,49 74 15,26 24 17,-50-24-1,24-49 0,-49-50-15,50 74-1,-25-50 17,-25-24-17,24 0 1,1 25 0,0-26-1,0 51 1,0-26 15,-25-24-15,24 0-16,-24 0 15,25-25-15,-25 25 16,50 74 0,49 25 15,-99-99-16,50 49 1,99 50 15,-125-99-15,26 0 0,148 124-1,-148-100 1,74 26-1,-74-51 1,74 51 0,-75-50-1,100 49 1,-99-49 0,297 124 15,-273-149-31,125 74 31,-150-74-15,26 25-16,-50-25 15,24 25 1,-24-25-16,74 0 31,-49 0-15,-1 0-16,150 0 15,-125 0 1,-24 0 0,148 0-1,-123 0 1,123-25 0,25-74 15,-148 99-16,-50-25-15,49-25 16,125-74 15,-26-25 1,-148 125-17,49-76 1,-49 51-16,-25 24 15,50-49 1,-1-100 15,-49 124-15,0 1-16,25-50 16,-25 49-1,0-24-15,0-26 16,0 1-16,0 74 15,0-49-15,-25 24 16,1-49 0,-1-25-1,-25 50 1,25-50 0,-148-149 15,123 223-16,-49-99 1,-75-24 15,100 73-15,-149-98 15,173 148-15,-148-123-1,123 123 1,-98-49 0,98 49-16,26 1 15,-175-51 17,175 76-32,-75-51 31,49 50-16,-24-24 1,49 24 0,-24 0-1,-124-24 17,173 49-17,-25-25 1,25 25-1,-24-25 1,-26 0 15,51 25 1,-1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4-24T14:53:01.203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1860 7466 0,'-24'0'62,"-1"0"-30,0 0-32,-25 25 31,26-25 0,24 25 0,0 0-31,24-25 16,125 74 15,-99-74-31,123 50 32,26-1-1,-26-24 0,-98 0 0,-1-25 1,-49 0-17,99 0 16,75 0 1,-175 0-17,100 0 1,0 0 15,0 0 0,-74 0-31,-25 0 16,74 0 0,-74 0-16,74 0 31,-49 0-31,74 0 31,25 0 0,-125 25-31,100-25 32,75 24-1,-26-24 0,-49 25 0,25-25 1,-74 0-1,-1 0 0,-24 0 0,-25 0-31,-1 0 32,26 0-1,-25 0 0,0 0 32,-25-49-32,0-26 0,0 50-15,0 1 31,-50-1-16,-74 0 0,-25-25 0,25 50 1,25 0-1,74 0-31,-74 0 31,0-24 0,-1-1 1,-24 25-1,-24 0 0,-1 0 0,-25 0 1,0 0-1,26 0 0,123 0-31,-74 0 16,-25 0 31,74 0-47,0 0 15,-74 0 1,100 0 0,-51-25-1,50 25 1,-24 0-1,24 0 1,-50 0 0,51 0-1,-26 0 1,25 0 0,-24 0-1,24 0-15,-25 0 31,25 0-15,-49 0 0,49 0-1,-24 0 1,-1 0 15,25 0-15,-24 0-1,-1 0 17,25 0-17,0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5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2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0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customXml" Target="../ink/ink2.xml"/><Relationship Id="rId1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customXml" Target="../ink/ink4.xml"/><Relationship Id="rId2" Type="http://schemas.openxmlformats.org/officeDocument/2006/relationships/image" Target="../media/image2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customXml" Target="../ink/ink1.xml"/><Relationship Id="rId5" Type="http://schemas.openxmlformats.org/officeDocument/2006/relationships/image" Target="../media/image23.png"/><Relationship Id="rId15" Type="http://schemas.openxmlformats.org/officeDocument/2006/relationships/customXml" Target="../ink/ink3.xml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D11BC5-8254-A504-35EE-B9940643D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578" y="685680"/>
            <a:ext cx="4203323" cy="3596201"/>
          </a:xfrm>
        </p:spPr>
        <p:txBody>
          <a:bodyPr>
            <a:normAutofit/>
          </a:bodyPr>
          <a:lstStyle/>
          <a:p>
            <a:pPr algn="r"/>
            <a:r>
              <a:rPr lang="es-CL" dirty="0"/>
              <a:t>Unidad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7E69C6-9FF1-E55C-7269-EB447AD54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578" y="4373955"/>
            <a:ext cx="4203323" cy="1143291"/>
          </a:xfrm>
        </p:spPr>
        <p:txBody>
          <a:bodyPr>
            <a:normAutofit/>
          </a:bodyPr>
          <a:lstStyle/>
          <a:p>
            <a:pPr algn="r"/>
            <a:r>
              <a:rPr lang="es-CL" dirty="0"/>
              <a:t>1° Medio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29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3D2FB0B-E87B-EFF0-A55D-9FDD48A7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937" y="445325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4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0" name="Freeform: Shape 9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1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2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3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Oval 15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6" name="Rectangle 1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DE60FD-719B-101C-0022-9C420394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55" r="-1" b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974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EC0F548-7456-A9C5-25F4-A57BF663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97" y="2216132"/>
            <a:ext cx="2809875" cy="1628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02CE4E-D18A-36C8-9575-38BAFCC5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2"/>
            <a:ext cx="4894428" cy="551397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b="1" cap="all" spc="15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Marcador de contenido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1413B29-06BB-C315-AC94-E85A2AFDA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6750" y="1022352"/>
            <a:ext cx="1660912" cy="2387561"/>
          </a:xfrm>
          <a:prstGeom prst="rect">
            <a:avLst/>
          </a:prstGeom>
        </p:spPr>
      </p:pic>
      <p:sp>
        <p:nvSpPr>
          <p:cNvPr id="67" name="Graphic 212">
            <a:extLst>
              <a:ext uri="{FF2B5EF4-FFF2-40B4-BE49-F238E27FC236}">
                <a16:creationId xmlns:a16="http://schemas.microsoft.com/office/drawing/2014/main" id="{A0569933-2A1F-487D-A657-990AFACA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9" name="Graphic 212">
            <a:extLst>
              <a:ext uri="{FF2B5EF4-FFF2-40B4-BE49-F238E27FC236}">
                <a16:creationId xmlns:a16="http://schemas.microsoft.com/office/drawing/2014/main" id="{41A44955-0622-4C9F-BFD2-55277314E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309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6BF5730-CE16-498B-B11C-000E7F587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3284B67-6F50-4C2E-904F-005438145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475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0595A0-7211-C342-018F-3055BB19D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662" y="3546437"/>
            <a:ext cx="3689088" cy="2289211"/>
          </a:xfrm>
          <a:prstGeom prst="rect">
            <a:avLst/>
          </a:prstGeom>
          <a:ln w="28575">
            <a:noFill/>
          </a:ln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41A6C90-5F0D-881C-01C1-4684C0A09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0400"/>
            <a:ext cx="8116049" cy="183679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17F7764-EEF4-28D5-F0A9-7757830AF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784" y="5003043"/>
            <a:ext cx="1285875" cy="1438275"/>
          </a:xfrm>
          <a:prstGeom prst="rect">
            <a:avLst/>
          </a:prstGeom>
        </p:spPr>
      </p:pic>
      <p:sp>
        <p:nvSpPr>
          <p:cNvPr id="53" name="Flecha: hacia abajo 52">
            <a:extLst>
              <a:ext uri="{FF2B5EF4-FFF2-40B4-BE49-F238E27FC236}">
                <a16:creationId xmlns:a16="http://schemas.microsoft.com/office/drawing/2014/main" id="{B7163EEE-B437-0C35-4820-3A721B666792}"/>
              </a:ext>
            </a:extLst>
          </p:cNvPr>
          <p:cNvSpPr/>
          <p:nvPr/>
        </p:nvSpPr>
        <p:spPr>
          <a:xfrm>
            <a:off x="2376239" y="3871110"/>
            <a:ext cx="726963" cy="107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960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35CD5C-C2DE-3DD9-CE7C-96A715DF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0" y="396117"/>
            <a:ext cx="5759079" cy="1158857"/>
          </a:xfrm>
        </p:spPr>
        <p:txBody>
          <a:bodyPr anchor="b">
            <a:normAutofit fontScale="90000"/>
          </a:bodyPr>
          <a:lstStyle/>
          <a:p>
            <a:r>
              <a:rPr lang="es-CL" b="1" dirty="0"/>
              <a:t>¿Qué es una reacción Química?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5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7" name="Marcador de contenido 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BB3C3E7-F04E-F780-7C64-DE5C83990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21" y="2842799"/>
            <a:ext cx="2838450" cy="1609725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9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3EA1F8-B298-8EB2-1D2F-2C095277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366" y="317050"/>
            <a:ext cx="2551798" cy="6223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0" name="Imagen 9" descr="Un dibujo de una persona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EBE59C49-697B-307C-317D-FCB8A0520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508" y="4269094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FEB5E7-384C-7274-82AB-A944B523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103524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b="1" cap="all" spc="150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AC40CBC-6B78-49DD-8AF4-520CBE97C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256633" cy="6036681"/>
            <a:chOff x="1674895" y="1345036"/>
            <a:chExt cx="5428610" cy="421093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45FA8D5-B7AD-453C-8175-AABE4CB2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81A8362-AB1A-4062-9FF5-0E157F910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3B42A737-2CE4-44D9-92BA-E9CDFA22B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256633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B08FB80-103E-92DA-D950-9FE2A5A88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72" y="1573966"/>
            <a:ext cx="2865066" cy="32465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86C63B-FE71-6907-0CFF-BFAE18180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08" y="1957580"/>
            <a:ext cx="7454664" cy="27209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D6AEC4-1660-3748-E1FB-624B1111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589" y="551070"/>
            <a:ext cx="6666555" cy="948131"/>
          </a:xfrm>
          <a:prstGeom prst="rect">
            <a:avLst/>
          </a:prstGeom>
        </p:spPr>
      </p:pic>
      <p:grpSp>
        <p:nvGrpSpPr>
          <p:cNvPr id="6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199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CA5779-4214-6854-9D08-58722F26E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3" y="315734"/>
            <a:ext cx="8230313" cy="1024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FFDE97-68AF-5856-750B-33971CA5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383" y="1685230"/>
            <a:ext cx="3840813" cy="30665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26399F-7F7F-F458-B594-BB3A581AB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98" y="1882822"/>
            <a:ext cx="6303810" cy="18350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E0630D-0B69-0A3A-254B-2E4FFDF72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79" y="4391726"/>
            <a:ext cx="6285521" cy="140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07800C-6B0E-C7E6-B68A-90B70598F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816" y="4633803"/>
            <a:ext cx="1896020" cy="17375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004BBF-27B1-1194-9280-B99C65398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7822" y="124519"/>
            <a:ext cx="174360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32E549-5373-F5DC-9813-64324E37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8" y="331801"/>
            <a:ext cx="8230313" cy="11461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0510DB-CCF2-63A1-3DB6-BE9925A6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1" y="1688153"/>
            <a:ext cx="10278747" cy="13290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EEB3B1-A333-3E8E-FDFC-1B359D95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17" y="3029967"/>
            <a:ext cx="4889416" cy="8108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7AE1166-5DFC-638D-11E5-6B5F3CF45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87" y="3227401"/>
            <a:ext cx="5486876" cy="32250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7A9EB6-F018-BBC2-D6E6-C50B97747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437" y="4654907"/>
            <a:ext cx="1097375" cy="6950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192F00-EFAA-C985-C38D-71D453A2A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791" y="4626332"/>
            <a:ext cx="1313786" cy="8320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302AEC-3037-96E5-A301-A69286737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3350" y="4654907"/>
            <a:ext cx="1097375" cy="6950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0BEC6B-69D0-6BEA-467D-8C616D2FC1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8795" y="4694862"/>
            <a:ext cx="1097375" cy="6950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ACD903B-51A2-2898-344B-85A6C73F98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8058" y="4656762"/>
            <a:ext cx="1097375" cy="695004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849ED60-DF9F-7D18-F679-0A8850ABFBF2}"/>
              </a:ext>
            </a:extLst>
          </p:cNvPr>
          <p:cNvCxnSpPr/>
          <p:nvPr/>
        </p:nvCxnSpPr>
        <p:spPr>
          <a:xfrm flipH="1">
            <a:off x="6581775" y="3743325"/>
            <a:ext cx="847725" cy="73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3FBD445-6C1A-6509-4729-353237C39D40}"/>
              </a:ext>
            </a:extLst>
          </p:cNvPr>
          <p:cNvCxnSpPr/>
          <p:nvPr/>
        </p:nvCxnSpPr>
        <p:spPr>
          <a:xfrm>
            <a:off x="7767961" y="3693111"/>
            <a:ext cx="0" cy="81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D3EB6AF-EEB1-FA70-199B-2ED8979B6E26}"/>
              </a:ext>
            </a:extLst>
          </p:cNvPr>
          <p:cNvCxnSpPr/>
          <p:nvPr/>
        </p:nvCxnSpPr>
        <p:spPr>
          <a:xfrm>
            <a:off x="8655728" y="3743325"/>
            <a:ext cx="406309" cy="73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C5CF407-4CB2-7C2A-8F32-FFFB84CACF7F}"/>
              </a:ext>
            </a:extLst>
          </p:cNvPr>
          <p:cNvCxnSpPr/>
          <p:nvPr/>
        </p:nvCxnSpPr>
        <p:spPr>
          <a:xfrm>
            <a:off x="9718795" y="3743325"/>
            <a:ext cx="548687" cy="883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BC264E6-BFAD-00C4-702B-7ACF94F1279F}"/>
              </a:ext>
            </a:extLst>
          </p:cNvPr>
          <p:cNvCxnSpPr/>
          <p:nvPr/>
        </p:nvCxnSpPr>
        <p:spPr>
          <a:xfrm>
            <a:off x="10493406" y="3693111"/>
            <a:ext cx="896644" cy="78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F967FE5A-B6E1-0E76-5FC0-5ADB1550A83F}"/>
                  </a:ext>
                </a:extLst>
              </p14:cNvPr>
              <p14:cNvContentPartPr/>
              <p14:nvPr/>
            </p14:nvContentPartPr>
            <p14:xfrm>
              <a:off x="1169640" y="4313160"/>
              <a:ext cx="2143800" cy="139320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F967FE5A-B6E1-0E76-5FC0-5ADB1550A8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3800" y="4249800"/>
                <a:ext cx="2175120" cy="15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16F93D3-FF51-54F5-3CFC-04F3ADF7A5D6}"/>
                  </a:ext>
                </a:extLst>
              </p14:cNvPr>
              <p14:cNvContentPartPr/>
              <p14:nvPr/>
            </p14:nvContentPartPr>
            <p14:xfrm>
              <a:off x="723240" y="2304000"/>
              <a:ext cx="1277280" cy="28584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16F93D3-FF51-54F5-3CFC-04F3ADF7A5D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400" y="2240640"/>
                <a:ext cx="13086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1E16A0C0-D43A-F186-5FC6-E6CA593A54B6}"/>
                  </a:ext>
                </a:extLst>
              </p14:cNvPr>
              <p14:cNvContentPartPr/>
              <p14:nvPr/>
            </p14:nvContentPartPr>
            <p14:xfrm>
              <a:off x="3393360" y="4214880"/>
              <a:ext cx="1625400" cy="1420200"/>
            </p14:xfrm>
          </p:contentPart>
        </mc:Choice>
        <mc:Fallback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1E16A0C0-D43A-F186-5FC6-E6CA593A54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7520" y="4151520"/>
                <a:ext cx="1656720" cy="15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093AC9E5-0857-E7AF-BDE5-C13E38AD1DCA}"/>
                  </a:ext>
                </a:extLst>
              </p14:cNvPr>
              <p14:cNvContentPartPr/>
              <p14:nvPr/>
            </p14:nvContentPartPr>
            <p14:xfrm>
              <a:off x="616320" y="2687760"/>
              <a:ext cx="1232640" cy="13428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093AC9E5-0857-E7AF-BDE5-C13E38AD1D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0480" y="2624400"/>
                <a:ext cx="1263960" cy="2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85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5EC850-19B2-D682-3711-E6857BFE3E5C}"/>
              </a:ext>
            </a:extLst>
          </p:cNvPr>
          <p:cNvSpPr/>
          <p:nvPr/>
        </p:nvSpPr>
        <p:spPr>
          <a:xfrm>
            <a:off x="1287262" y="532660"/>
            <a:ext cx="9099612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TRABAJANDO EN CLASES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F257C6-F8A2-9E2F-DC9D-D298BA17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5" y="5262562"/>
            <a:ext cx="3028950" cy="1514475"/>
          </a:xfrm>
          <a:prstGeom prst="rect">
            <a:avLst/>
          </a:prstGeom>
        </p:spPr>
      </p:pic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ADED3218-58DF-F055-202D-0C62EF41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637" y="1857375"/>
            <a:ext cx="2181225" cy="2095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4095B2-F999-E044-E911-4571BF74EB36}"/>
              </a:ext>
            </a:extLst>
          </p:cNvPr>
          <p:cNvSpPr txBox="1"/>
          <p:nvPr/>
        </p:nvSpPr>
        <p:spPr>
          <a:xfrm>
            <a:off x="852257" y="1047565"/>
            <a:ext cx="97388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</a:p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Nivel básico</a:t>
            </a:r>
          </a:p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1.	¿Qué es una reacción química?</a:t>
            </a:r>
          </a:p>
          <a:p>
            <a:endParaRPr lang="es-E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2.	En una reacción química las sustancias se transforman en otras características?</a:t>
            </a:r>
          </a:p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s-E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3.	¿Cuáles son los componentes en una ecuación química?</a:t>
            </a:r>
          </a:p>
          <a:p>
            <a:endParaRPr lang="es-E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4.	En un ecuación química los reactantes se encuentran al lado de la flecha.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001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letrero de color negro&#10;&#10;Descripción generada automáticamente con confianza media">
            <a:extLst>
              <a:ext uri="{FF2B5EF4-FFF2-40B4-BE49-F238E27FC236}">
                <a16:creationId xmlns:a16="http://schemas.microsoft.com/office/drawing/2014/main" id="{EFC34D30-4053-80E3-5048-58FD8C08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49" y="1743075"/>
            <a:ext cx="6048375" cy="337185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CDF4E27-7240-0AFE-9744-E5C1F0C6F005}"/>
              </a:ext>
            </a:extLst>
          </p:cNvPr>
          <p:cNvSpPr/>
          <p:nvPr/>
        </p:nvSpPr>
        <p:spPr>
          <a:xfrm>
            <a:off x="7684851" y="651753"/>
            <a:ext cx="3492230" cy="131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1. Pregunta o duda que quiero resolver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0984E62-CAF1-2478-96AC-0E9CE0EA7E7E}"/>
              </a:ext>
            </a:extLst>
          </p:cNvPr>
          <p:cNvSpPr/>
          <p:nvPr/>
        </p:nvSpPr>
        <p:spPr>
          <a:xfrm>
            <a:off x="7738353" y="2538919"/>
            <a:ext cx="3550595" cy="1303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2. Cosas que me gusto de la clase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7B7F5DF-C147-5CB7-BBEA-991361C097CE}"/>
              </a:ext>
            </a:extLst>
          </p:cNvPr>
          <p:cNvSpPr/>
          <p:nvPr/>
        </p:nvSpPr>
        <p:spPr>
          <a:xfrm>
            <a:off x="7684851" y="4416358"/>
            <a:ext cx="3657600" cy="1196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3. Cosas que aprendí</a:t>
            </a:r>
          </a:p>
        </p:txBody>
      </p:sp>
    </p:spTree>
    <p:extLst>
      <p:ext uri="{BB962C8B-B14F-4D97-AF65-F5344CB8AC3E}">
        <p14:creationId xmlns:p14="http://schemas.microsoft.com/office/powerpoint/2010/main" val="2196542900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4822</TotalTime>
  <Words>96</Words>
  <Application>Microsoft Office PowerPoint</Application>
  <PresentationFormat>Panorámica</PresentationFormat>
  <Paragraphs>18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Aharoni</vt:lpstr>
      <vt:lpstr>Arial</vt:lpstr>
      <vt:lpstr>Source Sans Pro</vt:lpstr>
      <vt:lpstr>FunkyShapesVTI</vt:lpstr>
      <vt:lpstr>Unidad 1</vt:lpstr>
      <vt:lpstr>Presentación de PowerPoint</vt:lpstr>
      <vt:lpstr>Presentación de PowerPoint</vt:lpstr>
      <vt:lpstr>¿Qué es una reacción Química?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O</dc:title>
  <dc:creator>Maria Graciela Cabezas</dc:creator>
  <cp:lastModifiedBy>Maria Graciela Cabezas</cp:lastModifiedBy>
  <cp:revision>3</cp:revision>
  <dcterms:created xsi:type="dcterms:W3CDTF">2023-01-18T16:23:44Z</dcterms:created>
  <dcterms:modified xsi:type="dcterms:W3CDTF">2024-04-24T15:18:55Z</dcterms:modified>
</cp:coreProperties>
</file>