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90" y="1086457"/>
            <a:ext cx="3357879" cy="354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2765" y="1698498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56660" y="1693164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7863839" y="5664708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470128" y="6095148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157490" y="5311902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638" y="5110988"/>
            <a:ext cx="179197" cy="165608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887092" y="4909439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4591" y="4693665"/>
            <a:ext cx="139319" cy="157987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4420" y="5559552"/>
            <a:ext cx="132588" cy="123443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55" y="1918716"/>
            <a:ext cx="8210550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20467" y="1772412"/>
            <a:ext cx="4470400" cy="3348354"/>
          </a:xfrm>
          <a:custGeom>
            <a:avLst/>
            <a:gdLst/>
            <a:ahLst/>
            <a:cxnLst/>
            <a:rect l="l" t="t" r="r" b="b"/>
            <a:pathLst>
              <a:path w="4470400" h="3348354">
                <a:moveTo>
                  <a:pt x="1508506" y="134874"/>
                </a:moveTo>
                <a:lnTo>
                  <a:pt x="997204" y="695071"/>
                </a:lnTo>
                <a:lnTo>
                  <a:pt x="104775" y="747395"/>
                </a:lnTo>
                <a:lnTo>
                  <a:pt x="0" y="994917"/>
                </a:lnTo>
                <a:lnTo>
                  <a:pt x="590676" y="1628139"/>
                </a:lnTo>
                <a:lnTo>
                  <a:pt x="970152" y="1431289"/>
                </a:lnTo>
                <a:lnTo>
                  <a:pt x="1575181" y="1721739"/>
                </a:lnTo>
                <a:lnTo>
                  <a:pt x="1772031" y="2124837"/>
                </a:lnTo>
                <a:lnTo>
                  <a:pt x="1719707" y="2300859"/>
                </a:lnTo>
                <a:lnTo>
                  <a:pt x="1784731" y="2632583"/>
                </a:lnTo>
                <a:lnTo>
                  <a:pt x="1824482" y="3172079"/>
                </a:lnTo>
                <a:lnTo>
                  <a:pt x="2323084" y="3348228"/>
                </a:lnTo>
                <a:lnTo>
                  <a:pt x="2677160" y="3213354"/>
                </a:lnTo>
                <a:lnTo>
                  <a:pt x="2545334" y="2819781"/>
                </a:lnTo>
                <a:lnTo>
                  <a:pt x="3161537" y="2467483"/>
                </a:lnTo>
                <a:lnTo>
                  <a:pt x="3621912" y="2446909"/>
                </a:lnTo>
                <a:lnTo>
                  <a:pt x="3883914" y="2156460"/>
                </a:lnTo>
                <a:lnTo>
                  <a:pt x="3749040" y="1588389"/>
                </a:lnTo>
                <a:lnTo>
                  <a:pt x="4138041" y="1417065"/>
                </a:lnTo>
                <a:lnTo>
                  <a:pt x="4469891" y="720471"/>
                </a:lnTo>
                <a:lnTo>
                  <a:pt x="3998341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765" y="1698497"/>
            <a:ext cx="9100185" cy="4932045"/>
          </a:xfrm>
          <a:custGeom>
            <a:avLst/>
            <a:gdLst/>
            <a:ahLst/>
            <a:cxnLst/>
            <a:rect l="l" t="t" r="r" b="b"/>
            <a:pathLst>
              <a:path w="9100185" h="4932045">
                <a:moveTo>
                  <a:pt x="3293618" y="177800"/>
                </a:moveTo>
                <a:lnTo>
                  <a:pt x="2857119" y="490474"/>
                </a:lnTo>
                <a:lnTo>
                  <a:pt x="2517394" y="417449"/>
                </a:lnTo>
                <a:lnTo>
                  <a:pt x="1874520" y="573024"/>
                </a:lnTo>
                <a:lnTo>
                  <a:pt x="1311021" y="593725"/>
                </a:lnTo>
                <a:lnTo>
                  <a:pt x="1034796" y="1071372"/>
                </a:lnTo>
                <a:lnTo>
                  <a:pt x="1179245" y="1226947"/>
                </a:lnTo>
                <a:lnTo>
                  <a:pt x="1401445" y="1112647"/>
                </a:lnTo>
                <a:lnTo>
                  <a:pt x="1717420" y="1164971"/>
                </a:lnTo>
                <a:lnTo>
                  <a:pt x="1834895" y="1423669"/>
                </a:lnTo>
                <a:lnTo>
                  <a:pt x="1585595" y="1693544"/>
                </a:lnTo>
                <a:lnTo>
                  <a:pt x="1874520" y="1890394"/>
                </a:lnTo>
                <a:lnTo>
                  <a:pt x="2188845" y="1828418"/>
                </a:lnTo>
                <a:lnTo>
                  <a:pt x="2465070" y="2004568"/>
                </a:lnTo>
                <a:lnTo>
                  <a:pt x="3028569" y="2025269"/>
                </a:lnTo>
                <a:lnTo>
                  <a:pt x="3592068" y="2336291"/>
                </a:lnTo>
                <a:lnTo>
                  <a:pt x="3723894" y="2729991"/>
                </a:lnTo>
                <a:lnTo>
                  <a:pt x="3604768" y="3436239"/>
                </a:lnTo>
                <a:lnTo>
                  <a:pt x="3723894" y="3674237"/>
                </a:lnTo>
                <a:lnTo>
                  <a:pt x="4419092" y="3632962"/>
                </a:lnTo>
                <a:lnTo>
                  <a:pt x="4668393" y="3829812"/>
                </a:lnTo>
                <a:lnTo>
                  <a:pt x="5152517" y="3321939"/>
                </a:lnTo>
                <a:lnTo>
                  <a:pt x="5062093" y="2958465"/>
                </a:lnTo>
                <a:lnTo>
                  <a:pt x="5508117" y="2729991"/>
                </a:lnTo>
                <a:lnTo>
                  <a:pt x="5822442" y="2802890"/>
                </a:lnTo>
                <a:lnTo>
                  <a:pt x="6241542" y="2637916"/>
                </a:lnTo>
                <a:lnTo>
                  <a:pt x="6439916" y="1938020"/>
                </a:lnTo>
                <a:lnTo>
                  <a:pt x="6817740" y="1537969"/>
                </a:lnTo>
                <a:lnTo>
                  <a:pt x="7330439" y="1496694"/>
                </a:lnTo>
                <a:lnTo>
                  <a:pt x="7238364" y="1237996"/>
                </a:lnTo>
                <a:lnTo>
                  <a:pt x="6859015" y="968248"/>
                </a:lnTo>
                <a:lnTo>
                  <a:pt x="7093965" y="407924"/>
                </a:lnTo>
                <a:lnTo>
                  <a:pt x="6733539" y="74675"/>
                </a:lnTo>
              </a:path>
              <a:path w="9100185" h="4932045">
                <a:moveTo>
                  <a:pt x="128587" y="0"/>
                </a:moveTo>
                <a:lnTo>
                  <a:pt x="211137" y="520573"/>
                </a:lnTo>
                <a:lnTo>
                  <a:pt x="0" y="1057148"/>
                </a:lnTo>
                <a:lnTo>
                  <a:pt x="131762" y="1938020"/>
                </a:lnTo>
                <a:lnTo>
                  <a:pt x="655650" y="2404745"/>
                </a:lnTo>
                <a:lnTo>
                  <a:pt x="1398651" y="2698369"/>
                </a:lnTo>
                <a:lnTo>
                  <a:pt x="2286127" y="2620645"/>
                </a:lnTo>
                <a:lnTo>
                  <a:pt x="2786126" y="3079369"/>
                </a:lnTo>
                <a:lnTo>
                  <a:pt x="2624201" y="3374516"/>
                </a:lnTo>
                <a:lnTo>
                  <a:pt x="1803400" y="3399916"/>
                </a:lnTo>
                <a:lnTo>
                  <a:pt x="1446276" y="3207893"/>
                </a:lnTo>
                <a:lnTo>
                  <a:pt x="1173200" y="3399916"/>
                </a:lnTo>
                <a:lnTo>
                  <a:pt x="1514475" y="4006278"/>
                </a:lnTo>
                <a:lnTo>
                  <a:pt x="1544701" y="4611039"/>
                </a:lnTo>
                <a:lnTo>
                  <a:pt x="2398776" y="4931664"/>
                </a:lnTo>
                <a:lnTo>
                  <a:pt x="2609977" y="4638014"/>
                </a:lnTo>
                <a:lnTo>
                  <a:pt x="3297301" y="4439602"/>
                </a:lnTo>
                <a:lnTo>
                  <a:pt x="4143502" y="4701514"/>
                </a:lnTo>
                <a:lnTo>
                  <a:pt x="5115052" y="4463415"/>
                </a:lnTo>
                <a:lnTo>
                  <a:pt x="5465953" y="4638014"/>
                </a:lnTo>
                <a:lnTo>
                  <a:pt x="6129528" y="4203103"/>
                </a:lnTo>
                <a:lnTo>
                  <a:pt x="6548628" y="3668141"/>
                </a:lnTo>
                <a:lnTo>
                  <a:pt x="6935978" y="3679316"/>
                </a:lnTo>
                <a:lnTo>
                  <a:pt x="7229729" y="3880866"/>
                </a:lnTo>
                <a:lnTo>
                  <a:pt x="7961503" y="3399916"/>
                </a:lnTo>
                <a:lnTo>
                  <a:pt x="8579104" y="3468243"/>
                </a:lnTo>
                <a:lnTo>
                  <a:pt x="9099804" y="3284093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047" y="1562100"/>
            <a:ext cx="8750935" cy="4638040"/>
          </a:xfrm>
          <a:custGeom>
            <a:avLst/>
            <a:gdLst/>
            <a:ahLst/>
            <a:cxnLst/>
            <a:rect l="l" t="t" r="r" b="b"/>
            <a:pathLst>
              <a:path w="8750935" h="4638040">
                <a:moveTo>
                  <a:pt x="381025" y="256032"/>
                </a:moveTo>
                <a:lnTo>
                  <a:pt x="0" y="789432"/>
                </a:lnTo>
                <a:lnTo>
                  <a:pt x="130187" y="1559305"/>
                </a:lnTo>
                <a:lnTo>
                  <a:pt x="385787" y="1641855"/>
                </a:lnTo>
                <a:lnTo>
                  <a:pt x="750925" y="1981580"/>
                </a:lnTo>
                <a:lnTo>
                  <a:pt x="884288" y="2543556"/>
                </a:lnTo>
                <a:lnTo>
                  <a:pt x="1331976" y="2635631"/>
                </a:lnTo>
                <a:lnTo>
                  <a:pt x="1997202" y="2397506"/>
                </a:lnTo>
                <a:lnTo>
                  <a:pt x="2074926" y="2626106"/>
                </a:lnTo>
                <a:lnTo>
                  <a:pt x="2573528" y="2657856"/>
                </a:lnTo>
                <a:lnTo>
                  <a:pt x="2956052" y="3216656"/>
                </a:lnTo>
                <a:lnTo>
                  <a:pt x="2648077" y="3694556"/>
                </a:lnTo>
                <a:lnTo>
                  <a:pt x="2076577" y="3775455"/>
                </a:lnTo>
                <a:lnTo>
                  <a:pt x="1574927" y="3704081"/>
                </a:lnTo>
                <a:lnTo>
                  <a:pt x="1433576" y="3818381"/>
                </a:lnTo>
                <a:lnTo>
                  <a:pt x="1600327" y="4089844"/>
                </a:lnTo>
                <a:lnTo>
                  <a:pt x="1574927" y="4285107"/>
                </a:lnTo>
                <a:lnTo>
                  <a:pt x="1805051" y="4637532"/>
                </a:lnTo>
                <a:lnTo>
                  <a:pt x="2637028" y="4420044"/>
                </a:lnTo>
                <a:lnTo>
                  <a:pt x="2738628" y="4212082"/>
                </a:lnTo>
                <a:lnTo>
                  <a:pt x="3008503" y="4305744"/>
                </a:lnTo>
                <a:lnTo>
                  <a:pt x="3711829" y="4142231"/>
                </a:lnTo>
                <a:lnTo>
                  <a:pt x="3878453" y="4564507"/>
                </a:lnTo>
                <a:lnTo>
                  <a:pt x="4556379" y="4289869"/>
                </a:lnTo>
                <a:lnTo>
                  <a:pt x="5181854" y="4369244"/>
                </a:lnTo>
                <a:lnTo>
                  <a:pt x="5591556" y="4108894"/>
                </a:lnTo>
                <a:lnTo>
                  <a:pt x="5705856" y="3559555"/>
                </a:lnTo>
                <a:lnTo>
                  <a:pt x="6370955" y="3569080"/>
                </a:lnTo>
                <a:lnTo>
                  <a:pt x="6461506" y="3310381"/>
                </a:lnTo>
                <a:lnTo>
                  <a:pt x="6729857" y="3321430"/>
                </a:lnTo>
                <a:lnTo>
                  <a:pt x="7088632" y="3580256"/>
                </a:lnTo>
                <a:lnTo>
                  <a:pt x="7677658" y="3135757"/>
                </a:lnTo>
                <a:lnTo>
                  <a:pt x="8295132" y="3089656"/>
                </a:lnTo>
                <a:lnTo>
                  <a:pt x="8520557" y="2749931"/>
                </a:lnTo>
                <a:lnTo>
                  <a:pt x="8750808" y="2772156"/>
                </a:lnTo>
              </a:path>
              <a:path w="8750935" h="4638040">
                <a:moveTo>
                  <a:pt x="7520685" y="0"/>
                </a:moveTo>
                <a:lnTo>
                  <a:pt x="7633334" y="370077"/>
                </a:lnTo>
                <a:lnTo>
                  <a:pt x="7552435" y="1021079"/>
                </a:lnTo>
                <a:lnTo>
                  <a:pt x="8020811" y="1224407"/>
                </a:lnTo>
                <a:lnTo>
                  <a:pt x="8260460" y="1661160"/>
                </a:lnTo>
                <a:lnTo>
                  <a:pt x="8554212" y="1888236"/>
                </a:lnTo>
                <a:lnTo>
                  <a:pt x="8157336" y="1764411"/>
                </a:lnTo>
                <a:lnTo>
                  <a:pt x="7876285" y="1402334"/>
                </a:lnTo>
                <a:lnTo>
                  <a:pt x="7520685" y="1353058"/>
                </a:lnTo>
                <a:lnTo>
                  <a:pt x="7299959" y="792479"/>
                </a:lnTo>
                <a:lnTo>
                  <a:pt x="7376159" y="33185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13598" y="1422654"/>
            <a:ext cx="919480" cy="1774189"/>
          </a:xfrm>
          <a:custGeom>
            <a:avLst/>
            <a:gdLst/>
            <a:ahLst/>
            <a:cxnLst/>
            <a:rect l="l" t="t" r="r" b="b"/>
            <a:pathLst>
              <a:path w="919479" h="1774189">
                <a:moveTo>
                  <a:pt x="0" y="0"/>
                </a:moveTo>
                <a:lnTo>
                  <a:pt x="203200" y="520954"/>
                </a:lnTo>
                <a:lnTo>
                  <a:pt x="14224" y="1046607"/>
                </a:lnTo>
                <a:lnTo>
                  <a:pt x="63500" y="1211707"/>
                </a:lnTo>
                <a:lnTo>
                  <a:pt x="371348" y="1173607"/>
                </a:lnTo>
                <a:lnTo>
                  <a:pt x="545973" y="1675511"/>
                </a:lnTo>
                <a:lnTo>
                  <a:pt x="918972" y="1773936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5034" y="1536954"/>
            <a:ext cx="3919220" cy="3804285"/>
          </a:xfrm>
          <a:custGeom>
            <a:avLst/>
            <a:gdLst/>
            <a:ahLst/>
            <a:cxnLst/>
            <a:rect l="l" t="t" r="r" b="b"/>
            <a:pathLst>
              <a:path w="3919220" h="3804285">
                <a:moveTo>
                  <a:pt x="1774824" y="0"/>
                </a:moveTo>
                <a:lnTo>
                  <a:pt x="1871725" y="357250"/>
                </a:lnTo>
                <a:lnTo>
                  <a:pt x="2211450" y="538226"/>
                </a:lnTo>
                <a:lnTo>
                  <a:pt x="2228849" y="869950"/>
                </a:lnTo>
                <a:lnTo>
                  <a:pt x="2130424" y="1162177"/>
                </a:lnTo>
                <a:lnTo>
                  <a:pt x="2276474" y="1468501"/>
                </a:lnTo>
                <a:lnTo>
                  <a:pt x="2309875" y="1760601"/>
                </a:lnTo>
                <a:lnTo>
                  <a:pt x="2081275" y="1813052"/>
                </a:lnTo>
                <a:lnTo>
                  <a:pt x="1470024" y="2197227"/>
                </a:lnTo>
                <a:lnTo>
                  <a:pt x="1547875" y="2311527"/>
                </a:lnTo>
                <a:lnTo>
                  <a:pt x="1517649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4" y="3026029"/>
                </a:lnTo>
                <a:lnTo>
                  <a:pt x="1952624" y="3153029"/>
                </a:lnTo>
                <a:lnTo>
                  <a:pt x="2647949" y="3026029"/>
                </a:lnTo>
                <a:lnTo>
                  <a:pt x="3148075" y="2770378"/>
                </a:lnTo>
                <a:lnTo>
                  <a:pt x="3197224" y="2540127"/>
                </a:lnTo>
                <a:lnTo>
                  <a:pt x="3551300" y="2375027"/>
                </a:lnTo>
                <a:lnTo>
                  <a:pt x="3744975" y="2463927"/>
                </a:lnTo>
                <a:lnTo>
                  <a:pt x="3918966" y="2350584"/>
                </a:lnTo>
              </a:path>
            </a:pathLst>
          </a:custGeom>
          <a:ln w="1676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56660" y="1693163"/>
            <a:ext cx="5023485" cy="2816860"/>
          </a:xfrm>
          <a:custGeom>
            <a:avLst/>
            <a:gdLst/>
            <a:ahLst/>
            <a:cxnLst/>
            <a:rect l="l" t="t" r="r" b="b"/>
            <a:pathLst>
              <a:path w="5023484" h="2816860">
                <a:moveTo>
                  <a:pt x="983995" y="246252"/>
                </a:moveTo>
                <a:lnTo>
                  <a:pt x="668147" y="246252"/>
                </a:lnTo>
                <a:lnTo>
                  <a:pt x="325374" y="805307"/>
                </a:lnTo>
                <a:lnTo>
                  <a:pt x="0" y="1068959"/>
                </a:lnTo>
                <a:lnTo>
                  <a:pt x="772922" y="1243711"/>
                </a:lnTo>
                <a:lnTo>
                  <a:pt x="674497" y="1602739"/>
                </a:lnTo>
                <a:lnTo>
                  <a:pt x="979297" y="1725040"/>
                </a:lnTo>
                <a:lnTo>
                  <a:pt x="790448" y="2142744"/>
                </a:lnTo>
                <a:lnTo>
                  <a:pt x="1525269" y="1644014"/>
                </a:lnTo>
                <a:lnTo>
                  <a:pt x="1469770" y="1232535"/>
                </a:lnTo>
                <a:lnTo>
                  <a:pt x="1874519" y="1189736"/>
                </a:lnTo>
                <a:lnTo>
                  <a:pt x="2220467" y="954659"/>
                </a:lnTo>
                <a:lnTo>
                  <a:pt x="2087117" y="660781"/>
                </a:lnTo>
                <a:lnTo>
                  <a:pt x="2128392" y="311276"/>
                </a:lnTo>
                <a:lnTo>
                  <a:pt x="1858644" y="260476"/>
                </a:lnTo>
                <a:lnTo>
                  <a:pt x="1472945" y="0"/>
                </a:lnTo>
                <a:lnTo>
                  <a:pt x="983995" y="246252"/>
                </a:lnTo>
                <a:close/>
              </a:path>
              <a:path w="5023484" h="2816860">
                <a:moveTo>
                  <a:pt x="4170807" y="1821814"/>
                </a:moveTo>
                <a:lnTo>
                  <a:pt x="4235958" y="1583944"/>
                </a:lnTo>
                <a:lnTo>
                  <a:pt x="4432681" y="1531620"/>
                </a:lnTo>
                <a:lnTo>
                  <a:pt x="4589780" y="1655318"/>
                </a:lnTo>
                <a:lnTo>
                  <a:pt x="4747006" y="1924939"/>
                </a:lnTo>
                <a:lnTo>
                  <a:pt x="5023104" y="1894839"/>
                </a:lnTo>
                <a:lnTo>
                  <a:pt x="5010404" y="2101088"/>
                </a:lnTo>
                <a:lnTo>
                  <a:pt x="4642231" y="2215261"/>
                </a:lnTo>
                <a:lnTo>
                  <a:pt x="4424807" y="2193036"/>
                </a:lnTo>
                <a:lnTo>
                  <a:pt x="4170807" y="2294509"/>
                </a:lnTo>
                <a:lnTo>
                  <a:pt x="3967734" y="2535555"/>
                </a:lnTo>
                <a:lnTo>
                  <a:pt x="3701034" y="2383409"/>
                </a:lnTo>
                <a:lnTo>
                  <a:pt x="3435985" y="2816352"/>
                </a:lnTo>
                <a:lnTo>
                  <a:pt x="3134487" y="2743454"/>
                </a:lnTo>
                <a:lnTo>
                  <a:pt x="3029712" y="2484882"/>
                </a:lnTo>
                <a:lnTo>
                  <a:pt x="3278886" y="2297684"/>
                </a:lnTo>
                <a:lnTo>
                  <a:pt x="3423285" y="1977263"/>
                </a:lnTo>
                <a:lnTo>
                  <a:pt x="3724910" y="1769490"/>
                </a:lnTo>
                <a:lnTo>
                  <a:pt x="4170807" y="1831339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25340" y="1463040"/>
            <a:ext cx="4518660" cy="5306695"/>
          </a:xfrm>
          <a:custGeom>
            <a:avLst/>
            <a:gdLst/>
            <a:ahLst/>
            <a:cxnLst/>
            <a:rect l="l" t="t" r="r" b="b"/>
            <a:pathLst>
              <a:path w="4518659" h="5306695">
                <a:moveTo>
                  <a:pt x="4505833" y="4080764"/>
                </a:moveTo>
                <a:lnTo>
                  <a:pt x="3958082" y="4055364"/>
                </a:lnTo>
                <a:lnTo>
                  <a:pt x="3616706" y="4183976"/>
                </a:lnTo>
                <a:lnTo>
                  <a:pt x="3073781" y="4125226"/>
                </a:lnTo>
                <a:lnTo>
                  <a:pt x="2760980" y="4617453"/>
                </a:lnTo>
                <a:lnTo>
                  <a:pt x="2540254" y="4391977"/>
                </a:lnTo>
                <a:lnTo>
                  <a:pt x="2146554" y="4544415"/>
                </a:lnTo>
                <a:lnTo>
                  <a:pt x="2294255" y="4873091"/>
                </a:lnTo>
                <a:lnTo>
                  <a:pt x="1702054" y="4709541"/>
                </a:lnTo>
                <a:lnTo>
                  <a:pt x="1409827" y="4912791"/>
                </a:lnTo>
                <a:lnTo>
                  <a:pt x="0" y="5103329"/>
                </a:lnTo>
                <a:lnTo>
                  <a:pt x="457200" y="5306568"/>
                </a:lnTo>
                <a:lnTo>
                  <a:pt x="1651127" y="5128729"/>
                </a:lnTo>
                <a:lnTo>
                  <a:pt x="2019554" y="5243055"/>
                </a:lnTo>
                <a:lnTo>
                  <a:pt x="3327781" y="5152555"/>
                </a:lnTo>
                <a:lnTo>
                  <a:pt x="3683381" y="5243055"/>
                </a:lnTo>
                <a:lnTo>
                  <a:pt x="3899281" y="5001704"/>
                </a:lnTo>
                <a:lnTo>
                  <a:pt x="4305808" y="5192242"/>
                </a:lnTo>
                <a:lnTo>
                  <a:pt x="4312158" y="4593640"/>
                </a:lnTo>
                <a:lnTo>
                  <a:pt x="4518660" y="4466898"/>
                </a:lnTo>
              </a:path>
              <a:path w="4518659" h="5306695">
                <a:moveTo>
                  <a:pt x="4015740" y="0"/>
                </a:moveTo>
                <a:lnTo>
                  <a:pt x="4183888" y="497077"/>
                </a:lnTo>
                <a:lnTo>
                  <a:pt x="4183888" y="1006983"/>
                </a:lnTo>
                <a:lnTo>
                  <a:pt x="4440809" y="1356360"/>
                </a:lnTo>
                <a:lnTo>
                  <a:pt x="4456684" y="916432"/>
                </a:lnTo>
                <a:lnTo>
                  <a:pt x="4393184" y="635254"/>
                </a:lnTo>
                <a:lnTo>
                  <a:pt x="4518660" y="387153"/>
                </a:lnTo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3839" y="5664707"/>
            <a:ext cx="1026160" cy="622300"/>
          </a:xfrm>
          <a:custGeom>
            <a:avLst/>
            <a:gdLst/>
            <a:ahLst/>
            <a:cxnLst/>
            <a:rect l="l" t="t" r="r" b="b"/>
            <a:pathLst>
              <a:path w="1026159" h="622300">
                <a:moveTo>
                  <a:pt x="800226" y="0"/>
                </a:moveTo>
                <a:lnTo>
                  <a:pt x="508000" y="96761"/>
                </a:lnTo>
                <a:lnTo>
                  <a:pt x="377825" y="172897"/>
                </a:lnTo>
                <a:lnTo>
                  <a:pt x="228600" y="342620"/>
                </a:lnTo>
                <a:lnTo>
                  <a:pt x="0" y="621791"/>
                </a:lnTo>
                <a:lnTo>
                  <a:pt x="571626" y="417169"/>
                </a:lnTo>
                <a:lnTo>
                  <a:pt x="685926" y="288683"/>
                </a:lnTo>
                <a:lnTo>
                  <a:pt x="1025651" y="225234"/>
                </a:lnTo>
                <a:lnTo>
                  <a:pt x="800226" y="0"/>
                </a:lnTo>
                <a:close/>
              </a:path>
            </a:pathLst>
          </a:custGeom>
          <a:ln w="18288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248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399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1999" y="2895600"/>
                </a:lnTo>
                <a:lnTo>
                  <a:pt x="304800" y="2971798"/>
                </a:lnTo>
                <a:lnTo>
                  <a:pt x="152399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571" y="6119787"/>
            <a:ext cx="177876" cy="11752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70128" y="6095149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0638" y="5110987"/>
            <a:ext cx="179197" cy="16560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87092" y="4909438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46494" y="86487"/>
                </a:moveTo>
                <a:lnTo>
                  <a:pt x="17907" y="86487"/>
                </a:lnTo>
                <a:lnTo>
                  <a:pt x="17907" y="105537"/>
                </a:lnTo>
                <a:lnTo>
                  <a:pt x="146494" y="105537"/>
                </a:lnTo>
                <a:lnTo>
                  <a:pt x="146494" y="86487"/>
                </a:lnTo>
                <a:close/>
              </a:path>
              <a:path w="165100" h="151129">
                <a:moveTo>
                  <a:pt x="148145" y="46736"/>
                </a:moveTo>
                <a:lnTo>
                  <a:pt x="19558" y="46736"/>
                </a:lnTo>
                <a:lnTo>
                  <a:pt x="19558" y="65786"/>
                </a:lnTo>
                <a:lnTo>
                  <a:pt x="148145" y="65786"/>
                </a:lnTo>
                <a:lnTo>
                  <a:pt x="148145" y="46736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34591" y="4693666"/>
            <a:ext cx="139319" cy="1579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692" y="494118"/>
                </a:lnTo>
                <a:lnTo>
                  <a:pt x="913104" y="554736"/>
                </a:lnTo>
                <a:lnTo>
                  <a:pt x="968819" y="554736"/>
                </a:lnTo>
                <a:lnTo>
                  <a:pt x="1049997" y="329692"/>
                </a:lnTo>
                <a:lnTo>
                  <a:pt x="999058" y="331343"/>
                </a:lnTo>
                <a:lnTo>
                  <a:pt x="941755" y="492887"/>
                </a:lnTo>
                <a:lnTo>
                  <a:pt x="921042" y="422935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860" y="391947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3687"/>
                </a:lnTo>
                <a:lnTo>
                  <a:pt x="808050" y="548386"/>
                </a:lnTo>
                <a:lnTo>
                  <a:pt x="865352" y="388366"/>
                </a:lnTo>
                <a:lnTo>
                  <a:pt x="886675" y="462686"/>
                </a:lnTo>
                <a:lnTo>
                  <a:pt x="614756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5342" y="3743451"/>
            <a:ext cx="192062" cy="12357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347" y="4007357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0298" y="3892804"/>
            <a:ext cx="192058" cy="159131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7884"/>
                </a:moveTo>
                <a:lnTo>
                  <a:pt x="1411846" y="1338834"/>
                </a:lnTo>
                <a:lnTo>
                  <a:pt x="1345044" y="1510284"/>
                </a:lnTo>
                <a:lnTo>
                  <a:pt x="1392796" y="1519809"/>
                </a:lnTo>
                <a:lnTo>
                  <a:pt x="1440548" y="1386459"/>
                </a:lnTo>
                <a:lnTo>
                  <a:pt x="1507350" y="1395984"/>
                </a:lnTo>
                <a:lnTo>
                  <a:pt x="1469123" y="1510284"/>
                </a:lnTo>
                <a:lnTo>
                  <a:pt x="1507350" y="1510284"/>
                </a:lnTo>
                <a:lnTo>
                  <a:pt x="1555102" y="1395984"/>
                </a:lnTo>
                <a:lnTo>
                  <a:pt x="1602854" y="1395984"/>
                </a:lnTo>
                <a:lnTo>
                  <a:pt x="1564627" y="1519809"/>
                </a:lnTo>
                <a:lnTo>
                  <a:pt x="1612379" y="1529334"/>
                </a:lnTo>
                <a:lnTo>
                  <a:pt x="1669656" y="1357884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480" y="4207764"/>
            <a:ext cx="283464" cy="23774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4420" y="5559551"/>
            <a:ext cx="132588" cy="123443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4940" y="4311395"/>
            <a:ext cx="210311" cy="21945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668" y="3687444"/>
            <a:ext cx="2113915" cy="2518410"/>
          </a:xfrm>
          <a:custGeom>
            <a:avLst/>
            <a:gdLst/>
            <a:ahLst/>
            <a:cxnLst/>
            <a:rect l="l" t="t" r="r" b="b"/>
            <a:pathLst>
              <a:path w="2113915" h="2518410">
                <a:moveTo>
                  <a:pt x="10668" y="2403983"/>
                </a:moveTo>
                <a:lnTo>
                  <a:pt x="0" y="2403983"/>
                </a:lnTo>
                <a:lnTo>
                  <a:pt x="0" y="2422271"/>
                </a:lnTo>
                <a:lnTo>
                  <a:pt x="10668" y="2403983"/>
                </a:lnTo>
                <a:close/>
              </a:path>
              <a:path w="2113915" h="2518410">
                <a:moveTo>
                  <a:pt x="48768" y="434594"/>
                </a:moveTo>
                <a:lnTo>
                  <a:pt x="0" y="367919"/>
                </a:lnTo>
                <a:lnTo>
                  <a:pt x="0" y="406019"/>
                </a:lnTo>
                <a:lnTo>
                  <a:pt x="29260" y="444119"/>
                </a:lnTo>
                <a:lnTo>
                  <a:pt x="48768" y="434594"/>
                </a:lnTo>
                <a:close/>
              </a:path>
              <a:path w="2113915" h="2518410">
                <a:moveTo>
                  <a:pt x="57912" y="2413127"/>
                </a:moveTo>
                <a:lnTo>
                  <a:pt x="38608" y="2413127"/>
                </a:lnTo>
                <a:lnTo>
                  <a:pt x="0" y="2470480"/>
                </a:lnTo>
                <a:lnTo>
                  <a:pt x="0" y="2518283"/>
                </a:lnTo>
                <a:lnTo>
                  <a:pt x="57912" y="2413127"/>
                </a:lnTo>
                <a:close/>
              </a:path>
              <a:path w="2113915" h="2518410">
                <a:moveTo>
                  <a:pt x="575081" y="218694"/>
                </a:moveTo>
                <a:lnTo>
                  <a:pt x="562432" y="0"/>
                </a:lnTo>
                <a:lnTo>
                  <a:pt x="543407" y="1016"/>
                </a:lnTo>
                <a:lnTo>
                  <a:pt x="556056" y="219710"/>
                </a:lnTo>
                <a:lnTo>
                  <a:pt x="575081" y="218694"/>
                </a:lnTo>
                <a:close/>
              </a:path>
              <a:path w="2113915" h="2518410">
                <a:moveTo>
                  <a:pt x="2113788" y="1403223"/>
                </a:moveTo>
                <a:lnTo>
                  <a:pt x="1858772" y="1385062"/>
                </a:lnTo>
                <a:lnTo>
                  <a:pt x="1857502" y="1404112"/>
                </a:lnTo>
                <a:lnTo>
                  <a:pt x="2112391" y="1422273"/>
                </a:lnTo>
                <a:lnTo>
                  <a:pt x="2113788" y="1403223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0979" y="5674478"/>
            <a:ext cx="223837" cy="24168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3379" y="3973067"/>
            <a:ext cx="551688" cy="201930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217" y="141478"/>
            <a:ext cx="68335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3391" y="1729257"/>
            <a:ext cx="8040370" cy="297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2.png"/><Relationship Id="rId21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1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12.png"/><Relationship Id="rId10" Type="http://schemas.openxmlformats.org/officeDocument/2006/relationships/image" Target="../media/image9.png"/><Relationship Id="rId19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2.png"/><Relationship Id="rId21" Type="http://schemas.openxmlformats.org/officeDocument/2006/relationships/image" Target="../media/image1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9.png"/><Relationship Id="rId19" Type="http://schemas.openxmlformats.org/officeDocument/2006/relationships/image" Target="../media/image1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9" Type="http://schemas.openxmlformats.org/officeDocument/2006/relationships/image" Target="../media/image169.png"/><Relationship Id="rId3" Type="http://schemas.openxmlformats.org/officeDocument/2006/relationships/image" Target="../media/image133.png"/><Relationship Id="rId21" Type="http://schemas.openxmlformats.org/officeDocument/2006/relationships/image" Target="../media/image151.png"/><Relationship Id="rId34" Type="http://schemas.openxmlformats.org/officeDocument/2006/relationships/image" Target="../media/image164.png"/><Relationship Id="rId42" Type="http://schemas.openxmlformats.org/officeDocument/2006/relationships/image" Target="../media/image172.png"/><Relationship Id="rId47" Type="http://schemas.openxmlformats.org/officeDocument/2006/relationships/image" Target="../media/image177.png"/><Relationship Id="rId50" Type="http://schemas.openxmlformats.org/officeDocument/2006/relationships/image" Target="../media/image180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image" Target="../media/image168.png"/><Relationship Id="rId46" Type="http://schemas.openxmlformats.org/officeDocument/2006/relationships/image" Target="../media/image176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41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32" Type="http://schemas.openxmlformats.org/officeDocument/2006/relationships/image" Target="../media/image162.png"/><Relationship Id="rId37" Type="http://schemas.openxmlformats.org/officeDocument/2006/relationships/image" Target="../media/image167.png"/><Relationship Id="rId40" Type="http://schemas.openxmlformats.org/officeDocument/2006/relationships/image" Target="../media/image170.png"/><Relationship Id="rId45" Type="http://schemas.openxmlformats.org/officeDocument/2006/relationships/image" Target="../media/image175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36" Type="http://schemas.openxmlformats.org/officeDocument/2006/relationships/image" Target="../media/image166.png"/><Relationship Id="rId49" Type="http://schemas.openxmlformats.org/officeDocument/2006/relationships/image" Target="../media/image179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31" Type="http://schemas.openxmlformats.org/officeDocument/2006/relationships/image" Target="../media/image161.png"/><Relationship Id="rId44" Type="http://schemas.openxmlformats.org/officeDocument/2006/relationships/image" Target="../media/image174.png"/><Relationship Id="rId52" Type="http://schemas.openxmlformats.org/officeDocument/2006/relationships/image" Target="../media/image182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35" Type="http://schemas.openxmlformats.org/officeDocument/2006/relationships/image" Target="../media/image165.png"/><Relationship Id="rId43" Type="http://schemas.openxmlformats.org/officeDocument/2006/relationships/image" Target="../media/image173.png"/><Relationship Id="rId48" Type="http://schemas.openxmlformats.org/officeDocument/2006/relationships/image" Target="../media/image178.png"/><Relationship Id="rId8" Type="http://schemas.openxmlformats.org/officeDocument/2006/relationships/image" Target="../media/image138.png"/><Relationship Id="rId51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9" Type="http://schemas.openxmlformats.org/officeDocument/2006/relationships/image" Target="../media/image213.png"/><Relationship Id="rId21" Type="http://schemas.openxmlformats.org/officeDocument/2006/relationships/image" Target="../media/image195.png"/><Relationship Id="rId34" Type="http://schemas.openxmlformats.org/officeDocument/2006/relationships/image" Target="../media/image208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50" Type="http://schemas.openxmlformats.org/officeDocument/2006/relationships/image" Target="../media/image224.png"/><Relationship Id="rId55" Type="http://schemas.openxmlformats.org/officeDocument/2006/relationships/image" Target="../media/image22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46" Type="http://schemas.openxmlformats.org/officeDocument/2006/relationships/image" Target="../media/image22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4.png"/><Relationship Id="rId29" Type="http://schemas.openxmlformats.org/officeDocument/2006/relationships/image" Target="../media/image203.png"/><Relationship Id="rId41" Type="http://schemas.openxmlformats.org/officeDocument/2006/relationships/image" Target="../media/image215.png"/><Relationship Id="rId54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3" Type="http://schemas.openxmlformats.org/officeDocument/2006/relationships/image" Target="../media/image2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49" Type="http://schemas.openxmlformats.org/officeDocument/2006/relationships/image" Target="../media/image223.png"/><Relationship Id="rId57" Type="http://schemas.openxmlformats.org/officeDocument/2006/relationships/image" Target="../media/image231.png"/><Relationship Id="rId10" Type="http://schemas.openxmlformats.org/officeDocument/2006/relationships/image" Target="../media/image9.png"/><Relationship Id="rId19" Type="http://schemas.openxmlformats.org/officeDocument/2006/relationships/image" Target="../media/image193.png"/><Relationship Id="rId31" Type="http://schemas.openxmlformats.org/officeDocument/2006/relationships/image" Target="../media/image205.png"/><Relationship Id="rId44" Type="http://schemas.openxmlformats.org/officeDocument/2006/relationships/image" Target="../media/image218.png"/><Relationship Id="rId52" Type="http://schemas.openxmlformats.org/officeDocument/2006/relationships/image" Target="../media/image2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image" Target="../media/image222.png"/><Relationship Id="rId56" Type="http://schemas.openxmlformats.org/officeDocument/2006/relationships/image" Target="../media/image230.png"/><Relationship Id="rId8" Type="http://schemas.openxmlformats.org/officeDocument/2006/relationships/image" Target="../media/image7.png"/><Relationship Id="rId51" Type="http://schemas.openxmlformats.org/officeDocument/2006/relationships/image" Target="../media/image225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232.png"/><Relationship Id="rId26" Type="http://schemas.openxmlformats.org/officeDocument/2006/relationships/image" Target="../media/image240.png"/><Relationship Id="rId39" Type="http://schemas.openxmlformats.org/officeDocument/2006/relationships/image" Target="../media/image253.png"/><Relationship Id="rId21" Type="http://schemas.openxmlformats.org/officeDocument/2006/relationships/image" Target="../media/image235.png"/><Relationship Id="rId34" Type="http://schemas.openxmlformats.org/officeDocument/2006/relationships/image" Target="../media/image248.png"/><Relationship Id="rId42" Type="http://schemas.openxmlformats.org/officeDocument/2006/relationships/image" Target="../media/image256.png"/><Relationship Id="rId47" Type="http://schemas.openxmlformats.org/officeDocument/2006/relationships/image" Target="../media/image261.png"/><Relationship Id="rId50" Type="http://schemas.openxmlformats.org/officeDocument/2006/relationships/image" Target="../media/image264.png"/><Relationship Id="rId55" Type="http://schemas.openxmlformats.org/officeDocument/2006/relationships/image" Target="../media/image269.png"/><Relationship Id="rId63" Type="http://schemas.openxmlformats.org/officeDocument/2006/relationships/image" Target="../media/image277.png"/><Relationship Id="rId68" Type="http://schemas.openxmlformats.org/officeDocument/2006/relationships/image" Target="../media/image282.png"/><Relationship Id="rId76" Type="http://schemas.openxmlformats.org/officeDocument/2006/relationships/image" Target="../media/image290.png"/><Relationship Id="rId7" Type="http://schemas.openxmlformats.org/officeDocument/2006/relationships/image" Target="../media/image6.png"/><Relationship Id="rId71" Type="http://schemas.openxmlformats.org/officeDocument/2006/relationships/image" Target="../media/image28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43.png"/><Relationship Id="rId11" Type="http://schemas.openxmlformats.org/officeDocument/2006/relationships/image" Target="../media/image10.png"/><Relationship Id="rId24" Type="http://schemas.openxmlformats.org/officeDocument/2006/relationships/image" Target="../media/image238.png"/><Relationship Id="rId32" Type="http://schemas.openxmlformats.org/officeDocument/2006/relationships/image" Target="../media/image246.png"/><Relationship Id="rId37" Type="http://schemas.openxmlformats.org/officeDocument/2006/relationships/image" Target="../media/image251.png"/><Relationship Id="rId40" Type="http://schemas.openxmlformats.org/officeDocument/2006/relationships/image" Target="../media/image254.png"/><Relationship Id="rId45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image" Target="../media/image272.png"/><Relationship Id="rId66" Type="http://schemas.openxmlformats.org/officeDocument/2006/relationships/image" Target="../media/image280.png"/><Relationship Id="rId74" Type="http://schemas.openxmlformats.org/officeDocument/2006/relationships/image" Target="../media/image28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7.png"/><Relationship Id="rId28" Type="http://schemas.openxmlformats.org/officeDocument/2006/relationships/image" Target="../media/image242.png"/><Relationship Id="rId36" Type="http://schemas.openxmlformats.org/officeDocument/2006/relationships/image" Target="../media/image250.png"/><Relationship Id="rId49" Type="http://schemas.openxmlformats.org/officeDocument/2006/relationships/image" Target="../media/image263.png"/><Relationship Id="rId57" Type="http://schemas.openxmlformats.org/officeDocument/2006/relationships/image" Target="../media/image271.png"/><Relationship Id="rId61" Type="http://schemas.openxmlformats.org/officeDocument/2006/relationships/image" Target="../media/image275.png"/><Relationship Id="rId10" Type="http://schemas.openxmlformats.org/officeDocument/2006/relationships/image" Target="../media/image9.png"/><Relationship Id="rId19" Type="http://schemas.openxmlformats.org/officeDocument/2006/relationships/image" Target="../media/image233.png"/><Relationship Id="rId31" Type="http://schemas.openxmlformats.org/officeDocument/2006/relationships/image" Target="../media/image245.png"/><Relationship Id="rId44" Type="http://schemas.openxmlformats.org/officeDocument/2006/relationships/image" Target="../media/image258.png"/><Relationship Id="rId52" Type="http://schemas.openxmlformats.org/officeDocument/2006/relationships/image" Target="../media/image266.png"/><Relationship Id="rId60" Type="http://schemas.openxmlformats.org/officeDocument/2006/relationships/image" Target="../media/image274.png"/><Relationship Id="rId65" Type="http://schemas.openxmlformats.org/officeDocument/2006/relationships/image" Target="../media/image279.png"/><Relationship Id="rId73" Type="http://schemas.openxmlformats.org/officeDocument/2006/relationships/image" Target="../media/image28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36.png"/><Relationship Id="rId27" Type="http://schemas.openxmlformats.org/officeDocument/2006/relationships/image" Target="../media/image241.png"/><Relationship Id="rId30" Type="http://schemas.openxmlformats.org/officeDocument/2006/relationships/image" Target="../media/image244.png"/><Relationship Id="rId35" Type="http://schemas.openxmlformats.org/officeDocument/2006/relationships/image" Target="../media/image249.png"/><Relationship Id="rId43" Type="http://schemas.openxmlformats.org/officeDocument/2006/relationships/image" Target="../media/image257.png"/><Relationship Id="rId48" Type="http://schemas.openxmlformats.org/officeDocument/2006/relationships/image" Target="../media/image262.png"/><Relationship Id="rId56" Type="http://schemas.openxmlformats.org/officeDocument/2006/relationships/image" Target="../media/image270.png"/><Relationship Id="rId64" Type="http://schemas.openxmlformats.org/officeDocument/2006/relationships/image" Target="../media/image278.png"/><Relationship Id="rId69" Type="http://schemas.openxmlformats.org/officeDocument/2006/relationships/image" Target="../media/image283.png"/><Relationship Id="rId77" Type="http://schemas.openxmlformats.org/officeDocument/2006/relationships/image" Target="../media/image291.png"/><Relationship Id="rId8" Type="http://schemas.openxmlformats.org/officeDocument/2006/relationships/image" Target="../media/image7.png"/><Relationship Id="rId51" Type="http://schemas.openxmlformats.org/officeDocument/2006/relationships/image" Target="../media/image265.png"/><Relationship Id="rId72" Type="http://schemas.openxmlformats.org/officeDocument/2006/relationships/image" Target="../media/image286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9.png"/><Relationship Id="rId33" Type="http://schemas.openxmlformats.org/officeDocument/2006/relationships/image" Target="../media/image247.png"/><Relationship Id="rId38" Type="http://schemas.openxmlformats.org/officeDocument/2006/relationships/image" Target="../media/image252.png"/><Relationship Id="rId46" Type="http://schemas.openxmlformats.org/officeDocument/2006/relationships/image" Target="../media/image260.png"/><Relationship Id="rId59" Type="http://schemas.openxmlformats.org/officeDocument/2006/relationships/image" Target="../media/image273.png"/><Relationship Id="rId67" Type="http://schemas.openxmlformats.org/officeDocument/2006/relationships/image" Target="../media/image281.png"/><Relationship Id="rId20" Type="http://schemas.openxmlformats.org/officeDocument/2006/relationships/image" Target="../media/image234.png"/><Relationship Id="rId41" Type="http://schemas.openxmlformats.org/officeDocument/2006/relationships/image" Target="../media/image255.png"/><Relationship Id="rId54" Type="http://schemas.openxmlformats.org/officeDocument/2006/relationships/image" Target="../media/image268.png"/><Relationship Id="rId62" Type="http://schemas.openxmlformats.org/officeDocument/2006/relationships/image" Target="../media/image276.png"/><Relationship Id="rId70" Type="http://schemas.openxmlformats.org/officeDocument/2006/relationships/image" Target="../media/image284.png"/><Relationship Id="rId75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4.png"/><Relationship Id="rId4" Type="http://schemas.openxmlformats.org/officeDocument/2006/relationships/image" Target="../media/image2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26" Type="http://schemas.openxmlformats.org/officeDocument/2006/relationships/image" Target="../media/image318.png"/><Relationship Id="rId39" Type="http://schemas.openxmlformats.org/officeDocument/2006/relationships/image" Target="../media/image331.png"/><Relationship Id="rId3" Type="http://schemas.openxmlformats.org/officeDocument/2006/relationships/image" Target="../media/image121.png"/><Relationship Id="rId21" Type="http://schemas.openxmlformats.org/officeDocument/2006/relationships/image" Target="../media/image313.png"/><Relationship Id="rId34" Type="http://schemas.openxmlformats.org/officeDocument/2006/relationships/image" Target="../media/image326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5" Type="http://schemas.openxmlformats.org/officeDocument/2006/relationships/image" Target="../media/image317.png"/><Relationship Id="rId33" Type="http://schemas.openxmlformats.org/officeDocument/2006/relationships/image" Target="../media/image325.png"/><Relationship Id="rId38" Type="http://schemas.openxmlformats.org/officeDocument/2006/relationships/image" Target="../media/image330.png"/><Relationship Id="rId2" Type="http://schemas.openxmlformats.org/officeDocument/2006/relationships/image" Target="../media/image295.png"/><Relationship Id="rId16" Type="http://schemas.openxmlformats.org/officeDocument/2006/relationships/image" Target="../media/image308.png"/><Relationship Id="rId20" Type="http://schemas.openxmlformats.org/officeDocument/2006/relationships/image" Target="../media/image312.png"/><Relationship Id="rId29" Type="http://schemas.openxmlformats.org/officeDocument/2006/relationships/image" Target="../media/image321.png"/><Relationship Id="rId41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24" Type="http://schemas.openxmlformats.org/officeDocument/2006/relationships/image" Target="../media/image316.png"/><Relationship Id="rId32" Type="http://schemas.openxmlformats.org/officeDocument/2006/relationships/image" Target="../media/image324.png"/><Relationship Id="rId37" Type="http://schemas.openxmlformats.org/officeDocument/2006/relationships/image" Target="../media/image329.png"/><Relationship Id="rId40" Type="http://schemas.openxmlformats.org/officeDocument/2006/relationships/image" Target="../media/image332.png"/><Relationship Id="rId5" Type="http://schemas.openxmlformats.org/officeDocument/2006/relationships/image" Target="../media/image297.png"/><Relationship Id="rId15" Type="http://schemas.openxmlformats.org/officeDocument/2006/relationships/image" Target="../media/image307.png"/><Relationship Id="rId23" Type="http://schemas.openxmlformats.org/officeDocument/2006/relationships/image" Target="../media/image315.png"/><Relationship Id="rId28" Type="http://schemas.openxmlformats.org/officeDocument/2006/relationships/image" Target="../media/image320.png"/><Relationship Id="rId36" Type="http://schemas.openxmlformats.org/officeDocument/2006/relationships/image" Target="../media/image328.png"/><Relationship Id="rId10" Type="http://schemas.openxmlformats.org/officeDocument/2006/relationships/image" Target="../media/image302.png"/><Relationship Id="rId19" Type="http://schemas.openxmlformats.org/officeDocument/2006/relationships/image" Target="../media/image311.png"/><Relationship Id="rId31" Type="http://schemas.openxmlformats.org/officeDocument/2006/relationships/image" Target="../media/image323.png"/><Relationship Id="rId4" Type="http://schemas.openxmlformats.org/officeDocument/2006/relationships/image" Target="../media/image296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Relationship Id="rId22" Type="http://schemas.openxmlformats.org/officeDocument/2006/relationships/image" Target="../media/image314.png"/><Relationship Id="rId27" Type="http://schemas.openxmlformats.org/officeDocument/2006/relationships/image" Target="../media/image319.png"/><Relationship Id="rId30" Type="http://schemas.openxmlformats.org/officeDocument/2006/relationships/image" Target="../media/image322.png"/><Relationship Id="rId35" Type="http://schemas.openxmlformats.org/officeDocument/2006/relationships/image" Target="../media/image3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34.png"/><Relationship Id="rId26" Type="http://schemas.openxmlformats.org/officeDocument/2006/relationships/image" Target="../media/image342.png"/><Relationship Id="rId3" Type="http://schemas.openxmlformats.org/officeDocument/2006/relationships/image" Target="../media/image2.png"/><Relationship Id="rId21" Type="http://schemas.openxmlformats.org/officeDocument/2006/relationships/image" Target="../media/image33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4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6.png"/><Relationship Id="rId29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4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39.png"/><Relationship Id="rId28" Type="http://schemas.openxmlformats.org/officeDocument/2006/relationships/image" Target="../media/image344.png"/><Relationship Id="rId10" Type="http://schemas.openxmlformats.org/officeDocument/2006/relationships/image" Target="../media/image9.png"/><Relationship Id="rId19" Type="http://schemas.openxmlformats.org/officeDocument/2006/relationships/image" Target="../media/image3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38.png"/><Relationship Id="rId27" Type="http://schemas.openxmlformats.org/officeDocument/2006/relationships/image" Target="../media/image3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9" Type="http://schemas.openxmlformats.org/officeDocument/2006/relationships/image" Target="../media/image367.png"/><Relationship Id="rId3" Type="http://schemas.openxmlformats.org/officeDocument/2006/relationships/image" Target="../media/image2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42" Type="http://schemas.openxmlformats.org/officeDocument/2006/relationships/image" Target="../media/image370.png"/><Relationship Id="rId47" Type="http://schemas.openxmlformats.org/officeDocument/2006/relationships/image" Target="../media/image37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38" Type="http://schemas.openxmlformats.org/officeDocument/2006/relationships/image" Target="../media/image366.png"/><Relationship Id="rId46" Type="http://schemas.openxmlformats.org/officeDocument/2006/relationships/image" Target="../media/image37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41" Type="http://schemas.openxmlformats.org/officeDocument/2006/relationships/image" Target="../media/image3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37" Type="http://schemas.openxmlformats.org/officeDocument/2006/relationships/image" Target="../media/image365.png"/><Relationship Id="rId40" Type="http://schemas.openxmlformats.org/officeDocument/2006/relationships/image" Target="../media/image368.png"/><Relationship Id="rId45" Type="http://schemas.openxmlformats.org/officeDocument/2006/relationships/image" Target="../media/image37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36" Type="http://schemas.openxmlformats.org/officeDocument/2006/relationships/image" Target="../media/image364.png"/><Relationship Id="rId10" Type="http://schemas.openxmlformats.org/officeDocument/2006/relationships/image" Target="../media/image9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4" Type="http://schemas.openxmlformats.org/officeDocument/2006/relationships/image" Target="../media/image3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35" Type="http://schemas.openxmlformats.org/officeDocument/2006/relationships/image" Target="../media/image363.png"/><Relationship Id="rId43" Type="http://schemas.openxmlformats.org/officeDocument/2006/relationships/image" Target="../media/image3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2.png"/><Relationship Id="rId21" Type="http://schemas.openxmlformats.org/officeDocument/2006/relationships/image" Target="../media/image5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2120849"/>
            <a:ext cx="73482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GÉNERO</a:t>
            </a:r>
            <a:r>
              <a:rPr sz="5400" spc="-60" dirty="0"/>
              <a:t> </a:t>
            </a:r>
            <a:r>
              <a:rPr sz="5400" dirty="0"/>
              <a:t>NARRATIVO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897636" y="2856001"/>
            <a:ext cx="7387590" cy="2516505"/>
            <a:chOff x="897636" y="2856001"/>
            <a:chExt cx="7387590" cy="2516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2856001"/>
              <a:ext cx="7387590" cy="13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8913" y="2868041"/>
              <a:ext cx="7323455" cy="67310"/>
            </a:xfrm>
            <a:custGeom>
              <a:avLst/>
              <a:gdLst/>
              <a:ahLst/>
              <a:cxnLst/>
              <a:rect l="l" t="t" r="r" b="b"/>
              <a:pathLst>
                <a:path w="7323455" h="67310">
                  <a:moveTo>
                    <a:pt x="7322845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7322845" y="67056"/>
                  </a:lnTo>
                  <a:lnTo>
                    <a:pt x="732284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4" y="3140964"/>
              <a:ext cx="2735580" cy="2231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63" y="2796603"/>
            <a:ext cx="1045500" cy="15496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9544" y="2869152"/>
            <a:ext cx="664502" cy="14785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71993" y="615505"/>
            <a:ext cx="6561455" cy="5768975"/>
            <a:chOff x="1471993" y="615505"/>
            <a:chExt cx="6561455" cy="5768975"/>
          </a:xfrm>
        </p:grpSpPr>
        <p:sp>
          <p:nvSpPr>
            <p:cNvPr id="5" name="object 5"/>
            <p:cNvSpPr/>
            <p:nvPr/>
          </p:nvSpPr>
          <p:spPr>
            <a:xfrm>
              <a:off x="1476755" y="620268"/>
              <a:ext cx="6551930" cy="5759450"/>
            </a:xfrm>
            <a:custGeom>
              <a:avLst/>
              <a:gdLst/>
              <a:ahLst/>
              <a:cxnLst/>
              <a:rect l="l" t="t" r="r" b="b"/>
              <a:pathLst>
                <a:path w="6551930" h="5759450">
                  <a:moveTo>
                    <a:pt x="6551676" y="0"/>
                  </a:moveTo>
                  <a:lnTo>
                    <a:pt x="0" y="0"/>
                  </a:lnTo>
                  <a:lnTo>
                    <a:pt x="0" y="5759196"/>
                  </a:lnTo>
                  <a:lnTo>
                    <a:pt x="6551676" y="5759196"/>
                  </a:lnTo>
                  <a:lnTo>
                    <a:pt x="6551676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6755" y="620268"/>
              <a:ext cx="6551930" cy="5759450"/>
            </a:xfrm>
            <a:custGeom>
              <a:avLst/>
              <a:gdLst/>
              <a:ahLst/>
              <a:cxnLst/>
              <a:rect l="l" t="t" r="r" b="b"/>
              <a:pathLst>
                <a:path w="6551930" h="5759450">
                  <a:moveTo>
                    <a:pt x="0" y="5759196"/>
                  </a:moveTo>
                  <a:lnTo>
                    <a:pt x="6551676" y="5759196"/>
                  </a:lnTo>
                  <a:lnTo>
                    <a:pt x="6551676" y="0"/>
                  </a:lnTo>
                  <a:lnTo>
                    <a:pt x="0" y="0"/>
                  </a:lnTo>
                  <a:lnTo>
                    <a:pt x="0" y="57591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5496" y="3273678"/>
            <a:ext cx="14154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66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FF0066"/>
                </a:solidFill>
                <a:latin typeface="Tahoma"/>
                <a:cs typeface="Tahoma"/>
              </a:rPr>
              <a:t>r</a:t>
            </a:r>
            <a:r>
              <a:rPr sz="1400" b="1" spc="-5" dirty="0">
                <a:solidFill>
                  <a:srgbClr val="FF0066"/>
                </a:solidFill>
                <a:latin typeface="Tahoma"/>
                <a:cs typeface="Tahoma"/>
              </a:rPr>
              <a:t>ocedimi</a:t>
            </a:r>
            <a:r>
              <a:rPr sz="1400" b="1" spc="-10" dirty="0">
                <a:solidFill>
                  <a:srgbClr val="FF0066"/>
                </a:solidFill>
                <a:latin typeface="Tahoma"/>
                <a:cs typeface="Tahoma"/>
              </a:rPr>
              <a:t>e</a:t>
            </a:r>
            <a:r>
              <a:rPr sz="1400" b="1" spc="-5" dirty="0">
                <a:solidFill>
                  <a:srgbClr val="FF0066"/>
                </a:solidFill>
                <a:latin typeface="Tahoma"/>
                <a:cs typeface="Tahoma"/>
              </a:rPr>
              <a:t>n</a:t>
            </a:r>
            <a:r>
              <a:rPr sz="1400" b="1" dirty="0">
                <a:solidFill>
                  <a:srgbClr val="FF0066"/>
                </a:solidFill>
                <a:latin typeface="Tahoma"/>
                <a:cs typeface="Tahoma"/>
              </a:rPr>
              <a:t>t</a:t>
            </a:r>
            <a:r>
              <a:rPr sz="1400" b="1" spc="-5" dirty="0">
                <a:solidFill>
                  <a:srgbClr val="FF0066"/>
                </a:solidFill>
                <a:latin typeface="Tahoma"/>
                <a:cs typeface="Tahoma"/>
              </a:rPr>
              <a:t>os  </a:t>
            </a:r>
            <a:r>
              <a:rPr sz="1400" b="1" dirty="0">
                <a:solidFill>
                  <a:srgbClr val="FF0066"/>
                </a:solidFill>
                <a:latin typeface="Tahoma"/>
                <a:cs typeface="Tahoma"/>
              </a:rPr>
              <a:t>Técnicos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12173" y="691895"/>
            <a:ext cx="5045075" cy="4686935"/>
            <a:chOff x="2912173" y="691895"/>
            <a:chExt cx="5045075" cy="4686935"/>
          </a:xfrm>
        </p:grpSpPr>
        <p:sp>
          <p:nvSpPr>
            <p:cNvPr id="9" name="object 9"/>
            <p:cNvSpPr/>
            <p:nvPr/>
          </p:nvSpPr>
          <p:spPr>
            <a:xfrm>
              <a:off x="2916935" y="1412747"/>
              <a:ext cx="360045" cy="3961129"/>
            </a:xfrm>
            <a:custGeom>
              <a:avLst/>
              <a:gdLst/>
              <a:ahLst/>
              <a:cxnLst/>
              <a:rect l="l" t="t" r="r" b="b"/>
              <a:pathLst>
                <a:path w="360045" h="3961129">
                  <a:moveTo>
                    <a:pt x="359663" y="3960876"/>
                  </a:moveTo>
                  <a:lnTo>
                    <a:pt x="296916" y="3940270"/>
                  </a:lnTo>
                  <a:lnTo>
                    <a:pt x="243802" y="3883411"/>
                  </a:lnTo>
                  <a:lnTo>
                    <a:pt x="222127" y="3843710"/>
                  </a:lnTo>
                  <a:lnTo>
                    <a:pt x="204385" y="3797732"/>
                  </a:lnTo>
                  <a:lnTo>
                    <a:pt x="191083" y="3746408"/>
                  </a:lnTo>
                  <a:lnTo>
                    <a:pt x="182729" y="3690667"/>
                  </a:lnTo>
                  <a:lnTo>
                    <a:pt x="179831" y="3631438"/>
                  </a:lnTo>
                  <a:lnTo>
                    <a:pt x="179831" y="2309876"/>
                  </a:lnTo>
                  <a:lnTo>
                    <a:pt x="176934" y="2250646"/>
                  </a:lnTo>
                  <a:lnTo>
                    <a:pt x="168580" y="2194905"/>
                  </a:lnTo>
                  <a:lnTo>
                    <a:pt x="155278" y="2143581"/>
                  </a:lnTo>
                  <a:lnTo>
                    <a:pt x="137536" y="2097603"/>
                  </a:lnTo>
                  <a:lnTo>
                    <a:pt x="115861" y="2057902"/>
                  </a:lnTo>
                  <a:lnTo>
                    <a:pt x="90762" y="2025405"/>
                  </a:lnTo>
                  <a:lnTo>
                    <a:pt x="32323" y="1985744"/>
                  </a:lnTo>
                  <a:lnTo>
                    <a:pt x="0" y="1980438"/>
                  </a:lnTo>
                  <a:lnTo>
                    <a:pt x="32323" y="1975131"/>
                  </a:lnTo>
                  <a:lnTo>
                    <a:pt x="90762" y="1935470"/>
                  </a:lnTo>
                  <a:lnTo>
                    <a:pt x="115861" y="1902973"/>
                  </a:lnTo>
                  <a:lnTo>
                    <a:pt x="137536" y="1863272"/>
                  </a:lnTo>
                  <a:lnTo>
                    <a:pt x="155278" y="1817294"/>
                  </a:lnTo>
                  <a:lnTo>
                    <a:pt x="168580" y="1765970"/>
                  </a:lnTo>
                  <a:lnTo>
                    <a:pt x="176934" y="1710229"/>
                  </a:lnTo>
                  <a:lnTo>
                    <a:pt x="179831" y="1651000"/>
                  </a:lnTo>
                  <a:lnTo>
                    <a:pt x="179831" y="329438"/>
                  </a:lnTo>
                  <a:lnTo>
                    <a:pt x="182729" y="270208"/>
                  </a:lnTo>
                  <a:lnTo>
                    <a:pt x="191083" y="214467"/>
                  </a:lnTo>
                  <a:lnTo>
                    <a:pt x="204385" y="163143"/>
                  </a:lnTo>
                  <a:lnTo>
                    <a:pt x="222127" y="117165"/>
                  </a:lnTo>
                  <a:lnTo>
                    <a:pt x="243802" y="77464"/>
                  </a:lnTo>
                  <a:lnTo>
                    <a:pt x="268901" y="44967"/>
                  </a:lnTo>
                  <a:lnTo>
                    <a:pt x="327340" y="5306"/>
                  </a:lnTo>
                  <a:lnTo>
                    <a:pt x="359663" y="0"/>
                  </a:lnTo>
                </a:path>
              </a:pathLst>
            </a:custGeom>
            <a:ln w="9144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6599" y="1412747"/>
              <a:ext cx="4680585" cy="3961129"/>
            </a:xfrm>
            <a:custGeom>
              <a:avLst/>
              <a:gdLst/>
              <a:ahLst/>
              <a:cxnLst/>
              <a:rect l="l" t="t" r="r" b="b"/>
              <a:pathLst>
                <a:path w="4680584" h="3961129">
                  <a:moveTo>
                    <a:pt x="4680204" y="0"/>
                  </a:moveTo>
                  <a:lnTo>
                    <a:pt x="0" y="0"/>
                  </a:lnTo>
                  <a:lnTo>
                    <a:pt x="0" y="3960876"/>
                  </a:lnTo>
                  <a:lnTo>
                    <a:pt x="4680204" y="3960876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48227" y="691895"/>
              <a:ext cx="4608830" cy="649605"/>
            </a:xfrm>
            <a:custGeom>
              <a:avLst/>
              <a:gdLst/>
              <a:ahLst/>
              <a:cxnLst/>
              <a:rect l="l" t="t" r="r" b="b"/>
              <a:pathLst>
                <a:path w="4608830" h="649605">
                  <a:moveTo>
                    <a:pt x="4608576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4608576" y="649224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127" y="804684"/>
              <a:ext cx="2414778" cy="51128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48228" y="691895"/>
            <a:ext cx="4608830" cy="649605"/>
          </a:xfrm>
          <a:prstGeom prst="rect">
            <a:avLst/>
          </a:prstGeom>
          <a:ln w="9144">
            <a:solidFill>
              <a:srgbClr val="CC99FF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 marL="1249045">
              <a:lnSpc>
                <a:spcPct val="100000"/>
              </a:lnSpc>
              <a:spcBef>
                <a:spcPts val="1470"/>
              </a:spcBef>
            </a:pPr>
            <a:r>
              <a:rPr sz="1800" spc="-5" dirty="0">
                <a:solidFill>
                  <a:srgbClr val="FF0066"/>
                </a:solidFill>
              </a:rPr>
              <a:t>OBRA</a:t>
            </a:r>
            <a:r>
              <a:rPr sz="1800" spc="-25" dirty="0">
                <a:solidFill>
                  <a:srgbClr val="FF0066"/>
                </a:solidFill>
              </a:rPr>
              <a:t> </a:t>
            </a:r>
            <a:r>
              <a:rPr sz="1800" spc="-5" dirty="0">
                <a:solidFill>
                  <a:srgbClr val="FF0066"/>
                </a:solidFill>
              </a:rPr>
              <a:t>NARRATIVA</a:t>
            </a:r>
            <a:endParaRPr sz="1800"/>
          </a:p>
        </p:txBody>
      </p:sp>
      <p:grpSp>
        <p:nvGrpSpPr>
          <p:cNvPr id="14" name="object 14"/>
          <p:cNvGrpSpPr/>
          <p:nvPr/>
        </p:nvGrpSpPr>
        <p:grpSpPr>
          <a:xfrm>
            <a:off x="3377184" y="1629155"/>
            <a:ext cx="4223385" cy="3460115"/>
            <a:chOff x="3377184" y="1629155"/>
            <a:chExt cx="4223385" cy="3460115"/>
          </a:xfrm>
        </p:grpSpPr>
        <p:sp>
          <p:nvSpPr>
            <p:cNvPr id="15" name="object 15"/>
            <p:cNvSpPr/>
            <p:nvPr/>
          </p:nvSpPr>
          <p:spPr>
            <a:xfrm>
              <a:off x="3924300" y="3573779"/>
              <a:ext cx="3671570" cy="1510665"/>
            </a:xfrm>
            <a:custGeom>
              <a:avLst/>
              <a:gdLst/>
              <a:ahLst/>
              <a:cxnLst/>
              <a:rect l="l" t="t" r="r" b="b"/>
              <a:pathLst>
                <a:path w="3671570" h="1510664">
                  <a:moveTo>
                    <a:pt x="1835658" y="0"/>
                  </a:moveTo>
                  <a:lnTo>
                    <a:pt x="1769816" y="476"/>
                  </a:lnTo>
                  <a:lnTo>
                    <a:pt x="1704558" y="1895"/>
                  </a:lnTo>
                  <a:lnTo>
                    <a:pt x="1639922" y="4241"/>
                  </a:lnTo>
                  <a:lnTo>
                    <a:pt x="1575947" y="7498"/>
                  </a:lnTo>
                  <a:lnTo>
                    <a:pt x="1512672" y="11650"/>
                  </a:lnTo>
                  <a:lnTo>
                    <a:pt x="1450136" y="16680"/>
                  </a:lnTo>
                  <a:lnTo>
                    <a:pt x="1388376" y="22573"/>
                  </a:lnTo>
                  <a:lnTo>
                    <a:pt x="1327433" y="29313"/>
                  </a:lnTo>
                  <a:lnTo>
                    <a:pt x="1267346" y="36883"/>
                  </a:lnTo>
                  <a:lnTo>
                    <a:pt x="1208152" y="45269"/>
                  </a:lnTo>
                  <a:lnTo>
                    <a:pt x="1149890" y="54453"/>
                  </a:lnTo>
                  <a:lnTo>
                    <a:pt x="1092601" y="64421"/>
                  </a:lnTo>
                  <a:lnTo>
                    <a:pt x="1036321" y="75155"/>
                  </a:lnTo>
                  <a:lnTo>
                    <a:pt x="981091" y="86641"/>
                  </a:lnTo>
                  <a:lnTo>
                    <a:pt x="926949" y="98861"/>
                  </a:lnTo>
                  <a:lnTo>
                    <a:pt x="873934" y="111801"/>
                  </a:lnTo>
                  <a:lnTo>
                    <a:pt x="822084" y="125443"/>
                  </a:lnTo>
                  <a:lnTo>
                    <a:pt x="771439" y="139773"/>
                  </a:lnTo>
                  <a:lnTo>
                    <a:pt x="722037" y="154774"/>
                  </a:lnTo>
                  <a:lnTo>
                    <a:pt x="673917" y="170430"/>
                  </a:lnTo>
                  <a:lnTo>
                    <a:pt x="627118" y="186726"/>
                  </a:lnTo>
                  <a:lnTo>
                    <a:pt x="581679" y="203644"/>
                  </a:lnTo>
                  <a:lnTo>
                    <a:pt x="537638" y="221170"/>
                  </a:lnTo>
                  <a:lnTo>
                    <a:pt x="495035" y="239287"/>
                  </a:lnTo>
                  <a:lnTo>
                    <a:pt x="453908" y="257980"/>
                  </a:lnTo>
                  <a:lnTo>
                    <a:pt x="414296" y="277232"/>
                  </a:lnTo>
                  <a:lnTo>
                    <a:pt x="376238" y="297027"/>
                  </a:lnTo>
                  <a:lnTo>
                    <a:pt x="339772" y="317349"/>
                  </a:lnTo>
                  <a:lnTo>
                    <a:pt x="304938" y="338184"/>
                  </a:lnTo>
                  <a:lnTo>
                    <a:pt x="271775" y="359513"/>
                  </a:lnTo>
                  <a:lnTo>
                    <a:pt x="240320" y="381322"/>
                  </a:lnTo>
                  <a:lnTo>
                    <a:pt x="182694" y="426315"/>
                  </a:lnTo>
                  <a:lnTo>
                    <a:pt x="132370" y="473035"/>
                  </a:lnTo>
                  <a:lnTo>
                    <a:pt x="89660" y="521353"/>
                  </a:lnTo>
                  <a:lnTo>
                    <a:pt x="54872" y="571142"/>
                  </a:lnTo>
                  <a:lnTo>
                    <a:pt x="28319" y="622274"/>
                  </a:lnTo>
                  <a:lnTo>
                    <a:pt x="10311" y="674621"/>
                  </a:lnTo>
                  <a:lnTo>
                    <a:pt x="1158" y="728056"/>
                  </a:lnTo>
                  <a:lnTo>
                    <a:pt x="0" y="755142"/>
                  </a:lnTo>
                  <a:lnTo>
                    <a:pt x="1158" y="782227"/>
                  </a:lnTo>
                  <a:lnTo>
                    <a:pt x="10311" y="835662"/>
                  </a:lnTo>
                  <a:lnTo>
                    <a:pt x="28319" y="888009"/>
                  </a:lnTo>
                  <a:lnTo>
                    <a:pt x="54872" y="939141"/>
                  </a:lnTo>
                  <a:lnTo>
                    <a:pt x="89660" y="988930"/>
                  </a:lnTo>
                  <a:lnTo>
                    <a:pt x="132370" y="1037248"/>
                  </a:lnTo>
                  <a:lnTo>
                    <a:pt x="182694" y="1083968"/>
                  </a:lnTo>
                  <a:lnTo>
                    <a:pt x="240320" y="1128961"/>
                  </a:lnTo>
                  <a:lnTo>
                    <a:pt x="271775" y="1150770"/>
                  </a:lnTo>
                  <a:lnTo>
                    <a:pt x="304938" y="1172099"/>
                  </a:lnTo>
                  <a:lnTo>
                    <a:pt x="339772" y="1192934"/>
                  </a:lnTo>
                  <a:lnTo>
                    <a:pt x="376238" y="1213256"/>
                  </a:lnTo>
                  <a:lnTo>
                    <a:pt x="414296" y="1233051"/>
                  </a:lnTo>
                  <a:lnTo>
                    <a:pt x="453908" y="1252303"/>
                  </a:lnTo>
                  <a:lnTo>
                    <a:pt x="495035" y="1270996"/>
                  </a:lnTo>
                  <a:lnTo>
                    <a:pt x="537638" y="1289113"/>
                  </a:lnTo>
                  <a:lnTo>
                    <a:pt x="581679" y="1306639"/>
                  </a:lnTo>
                  <a:lnTo>
                    <a:pt x="627118" y="1323557"/>
                  </a:lnTo>
                  <a:lnTo>
                    <a:pt x="673917" y="1339853"/>
                  </a:lnTo>
                  <a:lnTo>
                    <a:pt x="722037" y="1355509"/>
                  </a:lnTo>
                  <a:lnTo>
                    <a:pt x="771439" y="1370510"/>
                  </a:lnTo>
                  <a:lnTo>
                    <a:pt x="822084" y="1384840"/>
                  </a:lnTo>
                  <a:lnTo>
                    <a:pt x="873934" y="1398482"/>
                  </a:lnTo>
                  <a:lnTo>
                    <a:pt x="926949" y="1411422"/>
                  </a:lnTo>
                  <a:lnTo>
                    <a:pt x="981091" y="1423642"/>
                  </a:lnTo>
                  <a:lnTo>
                    <a:pt x="1036321" y="1435128"/>
                  </a:lnTo>
                  <a:lnTo>
                    <a:pt x="1092601" y="1445862"/>
                  </a:lnTo>
                  <a:lnTo>
                    <a:pt x="1149890" y="1455830"/>
                  </a:lnTo>
                  <a:lnTo>
                    <a:pt x="1208152" y="1465014"/>
                  </a:lnTo>
                  <a:lnTo>
                    <a:pt x="1267346" y="1473400"/>
                  </a:lnTo>
                  <a:lnTo>
                    <a:pt x="1327433" y="1480970"/>
                  </a:lnTo>
                  <a:lnTo>
                    <a:pt x="1388376" y="1487710"/>
                  </a:lnTo>
                  <a:lnTo>
                    <a:pt x="1450136" y="1493603"/>
                  </a:lnTo>
                  <a:lnTo>
                    <a:pt x="1512672" y="1498633"/>
                  </a:lnTo>
                  <a:lnTo>
                    <a:pt x="1575947" y="1502785"/>
                  </a:lnTo>
                  <a:lnTo>
                    <a:pt x="1639922" y="1506042"/>
                  </a:lnTo>
                  <a:lnTo>
                    <a:pt x="1704558" y="1508388"/>
                  </a:lnTo>
                  <a:lnTo>
                    <a:pt x="1769816" y="1509807"/>
                  </a:lnTo>
                  <a:lnTo>
                    <a:pt x="1835658" y="1510284"/>
                  </a:lnTo>
                  <a:lnTo>
                    <a:pt x="1901499" y="1509807"/>
                  </a:lnTo>
                  <a:lnTo>
                    <a:pt x="1966757" y="1508388"/>
                  </a:lnTo>
                  <a:lnTo>
                    <a:pt x="2031393" y="1506042"/>
                  </a:lnTo>
                  <a:lnTo>
                    <a:pt x="2095368" y="1502785"/>
                  </a:lnTo>
                  <a:lnTo>
                    <a:pt x="2158643" y="1498633"/>
                  </a:lnTo>
                  <a:lnTo>
                    <a:pt x="2221179" y="1493603"/>
                  </a:lnTo>
                  <a:lnTo>
                    <a:pt x="2282939" y="1487710"/>
                  </a:lnTo>
                  <a:lnTo>
                    <a:pt x="2343882" y="1480970"/>
                  </a:lnTo>
                  <a:lnTo>
                    <a:pt x="2403969" y="1473400"/>
                  </a:lnTo>
                  <a:lnTo>
                    <a:pt x="2463163" y="1465014"/>
                  </a:lnTo>
                  <a:lnTo>
                    <a:pt x="2521425" y="1455830"/>
                  </a:lnTo>
                  <a:lnTo>
                    <a:pt x="2578714" y="1445862"/>
                  </a:lnTo>
                  <a:lnTo>
                    <a:pt x="2634994" y="1435128"/>
                  </a:lnTo>
                  <a:lnTo>
                    <a:pt x="2690224" y="1423642"/>
                  </a:lnTo>
                  <a:lnTo>
                    <a:pt x="2744366" y="1411422"/>
                  </a:lnTo>
                  <a:lnTo>
                    <a:pt x="2797381" y="1398482"/>
                  </a:lnTo>
                  <a:lnTo>
                    <a:pt x="2849231" y="1384840"/>
                  </a:lnTo>
                  <a:lnTo>
                    <a:pt x="2899876" y="1370510"/>
                  </a:lnTo>
                  <a:lnTo>
                    <a:pt x="2949278" y="1355509"/>
                  </a:lnTo>
                  <a:lnTo>
                    <a:pt x="2997398" y="1339853"/>
                  </a:lnTo>
                  <a:lnTo>
                    <a:pt x="3044197" y="1323557"/>
                  </a:lnTo>
                  <a:lnTo>
                    <a:pt x="3089636" y="1306639"/>
                  </a:lnTo>
                  <a:lnTo>
                    <a:pt x="3133677" y="1289113"/>
                  </a:lnTo>
                  <a:lnTo>
                    <a:pt x="3176280" y="1270996"/>
                  </a:lnTo>
                  <a:lnTo>
                    <a:pt x="3217407" y="1252303"/>
                  </a:lnTo>
                  <a:lnTo>
                    <a:pt x="3257019" y="1233051"/>
                  </a:lnTo>
                  <a:lnTo>
                    <a:pt x="3295077" y="1213256"/>
                  </a:lnTo>
                  <a:lnTo>
                    <a:pt x="3331543" y="1192934"/>
                  </a:lnTo>
                  <a:lnTo>
                    <a:pt x="3366377" y="1172099"/>
                  </a:lnTo>
                  <a:lnTo>
                    <a:pt x="3399540" y="1150770"/>
                  </a:lnTo>
                  <a:lnTo>
                    <a:pt x="3430995" y="1128961"/>
                  </a:lnTo>
                  <a:lnTo>
                    <a:pt x="3488621" y="1083968"/>
                  </a:lnTo>
                  <a:lnTo>
                    <a:pt x="3538945" y="1037248"/>
                  </a:lnTo>
                  <a:lnTo>
                    <a:pt x="3581655" y="988930"/>
                  </a:lnTo>
                  <a:lnTo>
                    <a:pt x="3616443" y="939141"/>
                  </a:lnTo>
                  <a:lnTo>
                    <a:pt x="3642996" y="888009"/>
                  </a:lnTo>
                  <a:lnTo>
                    <a:pt x="3661004" y="835662"/>
                  </a:lnTo>
                  <a:lnTo>
                    <a:pt x="3670157" y="782227"/>
                  </a:lnTo>
                  <a:lnTo>
                    <a:pt x="3671316" y="755142"/>
                  </a:lnTo>
                  <a:lnTo>
                    <a:pt x="3670157" y="728056"/>
                  </a:lnTo>
                  <a:lnTo>
                    <a:pt x="3661004" y="674621"/>
                  </a:lnTo>
                  <a:lnTo>
                    <a:pt x="3642996" y="622274"/>
                  </a:lnTo>
                  <a:lnTo>
                    <a:pt x="3616443" y="571142"/>
                  </a:lnTo>
                  <a:lnTo>
                    <a:pt x="3581655" y="521353"/>
                  </a:lnTo>
                  <a:lnTo>
                    <a:pt x="3538945" y="473035"/>
                  </a:lnTo>
                  <a:lnTo>
                    <a:pt x="3488621" y="426315"/>
                  </a:lnTo>
                  <a:lnTo>
                    <a:pt x="3430995" y="381322"/>
                  </a:lnTo>
                  <a:lnTo>
                    <a:pt x="3399540" y="359513"/>
                  </a:lnTo>
                  <a:lnTo>
                    <a:pt x="3366377" y="338184"/>
                  </a:lnTo>
                  <a:lnTo>
                    <a:pt x="3331543" y="317349"/>
                  </a:lnTo>
                  <a:lnTo>
                    <a:pt x="3295077" y="297027"/>
                  </a:lnTo>
                  <a:lnTo>
                    <a:pt x="3257019" y="277232"/>
                  </a:lnTo>
                  <a:lnTo>
                    <a:pt x="3217407" y="257980"/>
                  </a:lnTo>
                  <a:lnTo>
                    <a:pt x="3176280" y="239287"/>
                  </a:lnTo>
                  <a:lnTo>
                    <a:pt x="3133677" y="221170"/>
                  </a:lnTo>
                  <a:lnTo>
                    <a:pt x="3089636" y="203644"/>
                  </a:lnTo>
                  <a:lnTo>
                    <a:pt x="3044197" y="186726"/>
                  </a:lnTo>
                  <a:lnTo>
                    <a:pt x="2997398" y="170430"/>
                  </a:lnTo>
                  <a:lnTo>
                    <a:pt x="2949278" y="154774"/>
                  </a:lnTo>
                  <a:lnTo>
                    <a:pt x="2899876" y="139773"/>
                  </a:lnTo>
                  <a:lnTo>
                    <a:pt x="2849231" y="125443"/>
                  </a:lnTo>
                  <a:lnTo>
                    <a:pt x="2797381" y="111801"/>
                  </a:lnTo>
                  <a:lnTo>
                    <a:pt x="2744366" y="98861"/>
                  </a:lnTo>
                  <a:lnTo>
                    <a:pt x="2690224" y="86641"/>
                  </a:lnTo>
                  <a:lnTo>
                    <a:pt x="2634994" y="75155"/>
                  </a:lnTo>
                  <a:lnTo>
                    <a:pt x="2578714" y="64421"/>
                  </a:lnTo>
                  <a:lnTo>
                    <a:pt x="2521425" y="54453"/>
                  </a:lnTo>
                  <a:lnTo>
                    <a:pt x="2463163" y="45269"/>
                  </a:lnTo>
                  <a:lnTo>
                    <a:pt x="2403969" y="36883"/>
                  </a:lnTo>
                  <a:lnTo>
                    <a:pt x="2343882" y="29313"/>
                  </a:lnTo>
                  <a:lnTo>
                    <a:pt x="2282939" y="22573"/>
                  </a:lnTo>
                  <a:lnTo>
                    <a:pt x="2221179" y="16680"/>
                  </a:lnTo>
                  <a:lnTo>
                    <a:pt x="2158643" y="11650"/>
                  </a:lnTo>
                  <a:lnTo>
                    <a:pt x="2095368" y="7498"/>
                  </a:lnTo>
                  <a:lnTo>
                    <a:pt x="2031393" y="4241"/>
                  </a:lnTo>
                  <a:lnTo>
                    <a:pt x="1966757" y="1895"/>
                  </a:lnTo>
                  <a:lnTo>
                    <a:pt x="1901499" y="476"/>
                  </a:lnTo>
                  <a:lnTo>
                    <a:pt x="1835658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4300" y="3573779"/>
              <a:ext cx="3671570" cy="1510665"/>
            </a:xfrm>
            <a:custGeom>
              <a:avLst/>
              <a:gdLst/>
              <a:ahLst/>
              <a:cxnLst/>
              <a:rect l="l" t="t" r="r" b="b"/>
              <a:pathLst>
                <a:path w="3671570" h="1510664">
                  <a:moveTo>
                    <a:pt x="0" y="755142"/>
                  </a:moveTo>
                  <a:lnTo>
                    <a:pt x="4608" y="701211"/>
                  </a:lnTo>
                  <a:lnTo>
                    <a:pt x="18228" y="648303"/>
                  </a:lnTo>
                  <a:lnTo>
                    <a:pt x="40547" y="596548"/>
                  </a:lnTo>
                  <a:lnTo>
                    <a:pt x="71256" y="546071"/>
                  </a:lnTo>
                  <a:lnTo>
                    <a:pt x="110044" y="497002"/>
                  </a:lnTo>
                  <a:lnTo>
                    <a:pt x="156600" y="449467"/>
                  </a:lnTo>
                  <a:lnTo>
                    <a:pt x="210614" y="403595"/>
                  </a:lnTo>
                  <a:lnTo>
                    <a:pt x="271775" y="359513"/>
                  </a:lnTo>
                  <a:lnTo>
                    <a:pt x="304938" y="338184"/>
                  </a:lnTo>
                  <a:lnTo>
                    <a:pt x="339772" y="317349"/>
                  </a:lnTo>
                  <a:lnTo>
                    <a:pt x="376238" y="297027"/>
                  </a:lnTo>
                  <a:lnTo>
                    <a:pt x="414296" y="277232"/>
                  </a:lnTo>
                  <a:lnTo>
                    <a:pt x="453908" y="257980"/>
                  </a:lnTo>
                  <a:lnTo>
                    <a:pt x="495035" y="239287"/>
                  </a:lnTo>
                  <a:lnTo>
                    <a:pt x="537638" y="221170"/>
                  </a:lnTo>
                  <a:lnTo>
                    <a:pt x="581679" y="203644"/>
                  </a:lnTo>
                  <a:lnTo>
                    <a:pt x="627118" y="186726"/>
                  </a:lnTo>
                  <a:lnTo>
                    <a:pt x="673917" y="170430"/>
                  </a:lnTo>
                  <a:lnTo>
                    <a:pt x="722037" y="154774"/>
                  </a:lnTo>
                  <a:lnTo>
                    <a:pt x="771439" y="139773"/>
                  </a:lnTo>
                  <a:lnTo>
                    <a:pt x="822084" y="125443"/>
                  </a:lnTo>
                  <a:lnTo>
                    <a:pt x="873934" y="111801"/>
                  </a:lnTo>
                  <a:lnTo>
                    <a:pt x="926949" y="98861"/>
                  </a:lnTo>
                  <a:lnTo>
                    <a:pt x="981091" y="86641"/>
                  </a:lnTo>
                  <a:lnTo>
                    <a:pt x="1036321" y="75155"/>
                  </a:lnTo>
                  <a:lnTo>
                    <a:pt x="1092601" y="64421"/>
                  </a:lnTo>
                  <a:lnTo>
                    <a:pt x="1149890" y="54453"/>
                  </a:lnTo>
                  <a:lnTo>
                    <a:pt x="1208152" y="45269"/>
                  </a:lnTo>
                  <a:lnTo>
                    <a:pt x="1267346" y="36883"/>
                  </a:lnTo>
                  <a:lnTo>
                    <a:pt x="1327433" y="29313"/>
                  </a:lnTo>
                  <a:lnTo>
                    <a:pt x="1388376" y="22573"/>
                  </a:lnTo>
                  <a:lnTo>
                    <a:pt x="1450136" y="16680"/>
                  </a:lnTo>
                  <a:lnTo>
                    <a:pt x="1512672" y="11650"/>
                  </a:lnTo>
                  <a:lnTo>
                    <a:pt x="1575947" y="7498"/>
                  </a:lnTo>
                  <a:lnTo>
                    <a:pt x="1639922" y="4241"/>
                  </a:lnTo>
                  <a:lnTo>
                    <a:pt x="1704558" y="1895"/>
                  </a:lnTo>
                  <a:lnTo>
                    <a:pt x="1769816" y="476"/>
                  </a:lnTo>
                  <a:lnTo>
                    <a:pt x="1835658" y="0"/>
                  </a:lnTo>
                  <a:lnTo>
                    <a:pt x="1901499" y="476"/>
                  </a:lnTo>
                  <a:lnTo>
                    <a:pt x="1966757" y="1895"/>
                  </a:lnTo>
                  <a:lnTo>
                    <a:pt x="2031393" y="4241"/>
                  </a:lnTo>
                  <a:lnTo>
                    <a:pt x="2095368" y="7498"/>
                  </a:lnTo>
                  <a:lnTo>
                    <a:pt x="2158643" y="11650"/>
                  </a:lnTo>
                  <a:lnTo>
                    <a:pt x="2221179" y="16680"/>
                  </a:lnTo>
                  <a:lnTo>
                    <a:pt x="2282939" y="22573"/>
                  </a:lnTo>
                  <a:lnTo>
                    <a:pt x="2343882" y="29313"/>
                  </a:lnTo>
                  <a:lnTo>
                    <a:pt x="2403969" y="36883"/>
                  </a:lnTo>
                  <a:lnTo>
                    <a:pt x="2463163" y="45269"/>
                  </a:lnTo>
                  <a:lnTo>
                    <a:pt x="2521425" y="54453"/>
                  </a:lnTo>
                  <a:lnTo>
                    <a:pt x="2578714" y="64421"/>
                  </a:lnTo>
                  <a:lnTo>
                    <a:pt x="2634994" y="75155"/>
                  </a:lnTo>
                  <a:lnTo>
                    <a:pt x="2690224" y="86641"/>
                  </a:lnTo>
                  <a:lnTo>
                    <a:pt x="2744366" y="98861"/>
                  </a:lnTo>
                  <a:lnTo>
                    <a:pt x="2797381" y="111801"/>
                  </a:lnTo>
                  <a:lnTo>
                    <a:pt x="2849231" y="125443"/>
                  </a:lnTo>
                  <a:lnTo>
                    <a:pt x="2899876" y="139773"/>
                  </a:lnTo>
                  <a:lnTo>
                    <a:pt x="2949278" y="154774"/>
                  </a:lnTo>
                  <a:lnTo>
                    <a:pt x="2997398" y="170430"/>
                  </a:lnTo>
                  <a:lnTo>
                    <a:pt x="3044197" y="186726"/>
                  </a:lnTo>
                  <a:lnTo>
                    <a:pt x="3089636" y="203644"/>
                  </a:lnTo>
                  <a:lnTo>
                    <a:pt x="3133677" y="221170"/>
                  </a:lnTo>
                  <a:lnTo>
                    <a:pt x="3176280" y="239287"/>
                  </a:lnTo>
                  <a:lnTo>
                    <a:pt x="3217407" y="257980"/>
                  </a:lnTo>
                  <a:lnTo>
                    <a:pt x="3257019" y="277232"/>
                  </a:lnTo>
                  <a:lnTo>
                    <a:pt x="3295077" y="297027"/>
                  </a:lnTo>
                  <a:lnTo>
                    <a:pt x="3331543" y="317349"/>
                  </a:lnTo>
                  <a:lnTo>
                    <a:pt x="3366377" y="338184"/>
                  </a:lnTo>
                  <a:lnTo>
                    <a:pt x="3399540" y="359513"/>
                  </a:lnTo>
                  <a:lnTo>
                    <a:pt x="3430995" y="381322"/>
                  </a:lnTo>
                  <a:lnTo>
                    <a:pt x="3488621" y="426315"/>
                  </a:lnTo>
                  <a:lnTo>
                    <a:pt x="3538945" y="473035"/>
                  </a:lnTo>
                  <a:lnTo>
                    <a:pt x="3581655" y="521353"/>
                  </a:lnTo>
                  <a:lnTo>
                    <a:pt x="3616443" y="571142"/>
                  </a:lnTo>
                  <a:lnTo>
                    <a:pt x="3642996" y="622274"/>
                  </a:lnTo>
                  <a:lnTo>
                    <a:pt x="3661004" y="674621"/>
                  </a:lnTo>
                  <a:lnTo>
                    <a:pt x="3670157" y="728056"/>
                  </a:lnTo>
                  <a:lnTo>
                    <a:pt x="3671316" y="755142"/>
                  </a:lnTo>
                  <a:lnTo>
                    <a:pt x="3670157" y="782227"/>
                  </a:lnTo>
                  <a:lnTo>
                    <a:pt x="3661004" y="835662"/>
                  </a:lnTo>
                  <a:lnTo>
                    <a:pt x="3642996" y="888009"/>
                  </a:lnTo>
                  <a:lnTo>
                    <a:pt x="3616443" y="939141"/>
                  </a:lnTo>
                  <a:lnTo>
                    <a:pt x="3581655" y="988930"/>
                  </a:lnTo>
                  <a:lnTo>
                    <a:pt x="3538945" y="1037248"/>
                  </a:lnTo>
                  <a:lnTo>
                    <a:pt x="3488621" y="1083968"/>
                  </a:lnTo>
                  <a:lnTo>
                    <a:pt x="3430995" y="1128961"/>
                  </a:lnTo>
                  <a:lnTo>
                    <a:pt x="3399540" y="1150770"/>
                  </a:lnTo>
                  <a:lnTo>
                    <a:pt x="3366377" y="1172099"/>
                  </a:lnTo>
                  <a:lnTo>
                    <a:pt x="3331543" y="1192934"/>
                  </a:lnTo>
                  <a:lnTo>
                    <a:pt x="3295077" y="1213256"/>
                  </a:lnTo>
                  <a:lnTo>
                    <a:pt x="3257019" y="1233051"/>
                  </a:lnTo>
                  <a:lnTo>
                    <a:pt x="3217407" y="1252303"/>
                  </a:lnTo>
                  <a:lnTo>
                    <a:pt x="3176280" y="1270996"/>
                  </a:lnTo>
                  <a:lnTo>
                    <a:pt x="3133677" y="1289113"/>
                  </a:lnTo>
                  <a:lnTo>
                    <a:pt x="3089636" y="1306639"/>
                  </a:lnTo>
                  <a:lnTo>
                    <a:pt x="3044197" y="1323557"/>
                  </a:lnTo>
                  <a:lnTo>
                    <a:pt x="2997398" y="1339853"/>
                  </a:lnTo>
                  <a:lnTo>
                    <a:pt x="2949278" y="1355509"/>
                  </a:lnTo>
                  <a:lnTo>
                    <a:pt x="2899876" y="1370510"/>
                  </a:lnTo>
                  <a:lnTo>
                    <a:pt x="2849231" y="1384840"/>
                  </a:lnTo>
                  <a:lnTo>
                    <a:pt x="2797381" y="1398482"/>
                  </a:lnTo>
                  <a:lnTo>
                    <a:pt x="2744366" y="1411422"/>
                  </a:lnTo>
                  <a:lnTo>
                    <a:pt x="2690224" y="1423642"/>
                  </a:lnTo>
                  <a:lnTo>
                    <a:pt x="2634994" y="1435128"/>
                  </a:lnTo>
                  <a:lnTo>
                    <a:pt x="2578714" y="1445862"/>
                  </a:lnTo>
                  <a:lnTo>
                    <a:pt x="2521425" y="1455830"/>
                  </a:lnTo>
                  <a:lnTo>
                    <a:pt x="2463163" y="1465014"/>
                  </a:lnTo>
                  <a:lnTo>
                    <a:pt x="2403969" y="1473400"/>
                  </a:lnTo>
                  <a:lnTo>
                    <a:pt x="2343882" y="1480970"/>
                  </a:lnTo>
                  <a:lnTo>
                    <a:pt x="2282939" y="1487710"/>
                  </a:lnTo>
                  <a:lnTo>
                    <a:pt x="2221179" y="1493603"/>
                  </a:lnTo>
                  <a:lnTo>
                    <a:pt x="2158643" y="1498633"/>
                  </a:lnTo>
                  <a:lnTo>
                    <a:pt x="2095368" y="1502785"/>
                  </a:lnTo>
                  <a:lnTo>
                    <a:pt x="2031393" y="1506042"/>
                  </a:lnTo>
                  <a:lnTo>
                    <a:pt x="1966757" y="1508388"/>
                  </a:lnTo>
                  <a:lnTo>
                    <a:pt x="1901499" y="1509807"/>
                  </a:lnTo>
                  <a:lnTo>
                    <a:pt x="1835658" y="1510284"/>
                  </a:lnTo>
                  <a:lnTo>
                    <a:pt x="1769816" y="1509807"/>
                  </a:lnTo>
                  <a:lnTo>
                    <a:pt x="1704558" y="1508388"/>
                  </a:lnTo>
                  <a:lnTo>
                    <a:pt x="1639922" y="1506042"/>
                  </a:lnTo>
                  <a:lnTo>
                    <a:pt x="1575947" y="1502785"/>
                  </a:lnTo>
                  <a:lnTo>
                    <a:pt x="1512672" y="1498633"/>
                  </a:lnTo>
                  <a:lnTo>
                    <a:pt x="1450136" y="1493603"/>
                  </a:lnTo>
                  <a:lnTo>
                    <a:pt x="1388376" y="1487710"/>
                  </a:lnTo>
                  <a:lnTo>
                    <a:pt x="1327433" y="1480970"/>
                  </a:lnTo>
                  <a:lnTo>
                    <a:pt x="1267346" y="1473400"/>
                  </a:lnTo>
                  <a:lnTo>
                    <a:pt x="1208152" y="1465014"/>
                  </a:lnTo>
                  <a:lnTo>
                    <a:pt x="1149890" y="1455830"/>
                  </a:lnTo>
                  <a:lnTo>
                    <a:pt x="1092601" y="1445862"/>
                  </a:lnTo>
                  <a:lnTo>
                    <a:pt x="1036321" y="1435128"/>
                  </a:lnTo>
                  <a:lnTo>
                    <a:pt x="981091" y="1423642"/>
                  </a:lnTo>
                  <a:lnTo>
                    <a:pt x="926949" y="1411422"/>
                  </a:lnTo>
                  <a:lnTo>
                    <a:pt x="873934" y="1398482"/>
                  </a:lnTo>
                  <a:lnTo>
                    <a:pt x="822084" y="1384840"/>
                  </a:lnTo>
                  <a:lnTo>
                    <a:pt x="771439" y="1370510"/>
                  </a:lnTo>
                  <a:lnTo>
                    <a:pt x="722037" y="1355509"/>
                  </a:lnTo>
                  <a:lnTo>
                    <a:pt x="673917" y="1339853"/>
                  </a:lnTo>
                  <a:lnTo>
                    <a:pt x="627118" y="1323557"/>
                  </a:lnTo>
                  <a:lnTo>
                    <a:pt x="581679" y="1306639"/>
                  </a:lnTo>
                  <a:lnTo>
                    <a:pt x="537638" y="1289113"/>
                  </a:lnTo>
                  <a:lnTo>
                    <a:pt x="495035" y="1270996"/>
                  </a:lnTo>
                  <a:lnTo>
                    <a:pt x="453908" y="1252303"/>
                  </a:lnTo>
                  <a:lnTo>
                    <a:pt x="414296" y="1233051"/>
                  </a:lnTo>
                  <a:lnTo>
                    <a:pt x="376238" y="1213256"/>
                  </a:lnTo>
                  <a:lnTo>
                    <a:pt x="339772" y="1192934"/>
                  </a:lnTo>
                  <a:lnTo>
                    <a:pt x="304938" y="1172099"/>
                  </a:lnTo>
                  <a:lnTo>
                    <a:pt x="271775" y="1150770"/>
                  </a:lnTo>
                  <a:lnTo>
                    <a:pt x="240320" y="1128961"/>
                  </a:lnTo>
                  <a:lnTo>
                    <a:pt x="182694" y="1083968"/>
                  </a:lnTo>
                  <a:lnTo>
                    <a:pt x="132370" y="1037248"/>
                  </a:lnTo>
                  <a:lnTo>
                    <a:pt x="89660" y="988930"/>
                  </a:lnTo>
                  <a:lnTo>
                    <a:pt x="54872" y="939141"/>
                  </a:lnTo>
                  <a:lnTo>
                    <a:pt x="28319" y="888009"/>
                  </a:lnTo>
                  <a:lnTo>
                    <a:pt x="10311" y="835662"/>
                  </a:lnTo>
                  <a:lnTo>
                    <a:pt x="1158" y="782227"/>
                  </a:lnTo>
                  <a:lnTo>
                    <a:pt x="0" y="75514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5004" y="3842016"/>
              <a:ext cx="1568957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40" y="4116336"/>
              <a:ext cx="2212086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4964" y="4390656"/>
              <a:ext cx="1242822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2224" y="4390656"/>
              <a:ext cx="404622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6816" y="4390656"/>
              <a:ext cx="1107186" cy="5112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93008" y="1629155"/>
              <a:ext cx="1152525" cy="914400"/>
            </a:xfrm>
            <a:custGeom>
              <a:avLst/>
              <a:gdLst/>
              <a:ahLst/>
              <a:cxnLst/>
              <a:rect l="l" t="t" r="r" b="b"/>
              <a:pathLst>
                <a:path w="1152525" h="914400">
                  <a:moveTo>
                    <a:pt x="115214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152143" y="914400"/>
                  </a:lnTo>
                  <a:lnTo>
                    <a:pt x="1152143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184" y="1737372"/>
              <a:ext cx="1338834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0252" y="2011692"/>
              <a:ext cx="1075181" cy="51128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493008" y="1629155"/>
            <a:ext cx="1152525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190500" marR="82550" indent="-163195">
              <a:lnSpc>
                <a:spcPct val="100000"/>
              </a:lnSpc>
              <a:spcBef>
                <a:spcPts val="1425"/>
              </a:spcBef>
            </a:pP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Narrador  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ficticio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19700" y="1629155"/>
            <a:ext cx="1202690" cy="914400"/>
            <a:chOff x="5219700" y="1629155"/>
            <a:chExt cx="1202690" cy="914400"/>
          </a:xfrm>
        </p:grpSpPr>
        <p:sp>
          <p:nvSpPr>
            <p:cNvPr id="27" name="object 27"/>
            <p:cNvSpPr/>
            <p:nvPr/>
          </p:nvSpPr>
          <p:spPr>
            <a:xfrm>
              <a:off x="5219700" y="1629155"/>
              <a:ext cx="1202690" cy="914400"/>
            </a:xfrm>
            <a:custGeom>
              <a:avLst/>
              <a:gdLst/>
              <a:ahLst/>
              <a:cxnLst/>
              <a:rect l="l" t="t" r="r" b="b"/>
              <a:pathLst>
                <a:path w="1202689" h="914400">
                  <a:moveTo>
                    <a:pt x="1202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02436" y="914400"/>
                  </a:lnTo>
                  <a:lnTo>
                    <a:pt x="1202436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5231" y="1737372"/>
              <a:ext cx="1087374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68467" y="2011692"/>
              <a:ext cx="1120902" cy="5112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19700" y="1629155"/>
            <a:ext cx="1202690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193040" marR="186055" indent="16510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Mundo </a:t>
            </a:r>
            <a:r>
              <a:rPr sz="1800" b="1" spc="-515" dirty="0">
                <a:solidFill>
                  <a:srgbClr val="FF006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Fi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c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t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i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cio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10171" y="1624393"/>
            <a:ext cx="1121410" cy="923925"/>
            <a:chOff x="6710171" y="1624393"/>
            <a:chExt cx="1121410" cy="923925"/>
          </a:xfrm>
        </p:grpSpPr>
        <p:sp>
          <p:nvSpPr>
            <p:cNvPr id="32" name="object 32"/>
            <p:cNvSpPr/>
            <p:nvPr/>
          </p:nvSpPr>
          <p:spPr>
            <a:xfrm>
              <a:off x="6804659" y="162915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04659" y="162915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400" y="914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3887" y="1737372"/>
              <a:ext cx="1094994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10171" y="2011692"/>
              <a:ext cx="1120902" cy="51128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276600" y="1412747"/>
            <a:ext cx="4680585" cy="3961129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577590" marR="279400" indent="13335">
              <a:lnSpc>
                <a:spcPct val="100000"/>
              </a:lnSpc>
            </a:pP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Lector 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Fi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c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t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i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cio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ahoma"/>
              <a:cs typeface="Tahoma"/>
            </a:endParaRPr>
          </a:p>
          <a:p>
            <a:pPr marL="1530985" marR="1235075" indent="321310">
              <a:lnSpc>
                <a:spcPct val="100000"/>
              </a:lnSpc>
            </a:pP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Personajes 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 Ac</a:t>
            </a:r>
            <a:r>
              <a:rPr sz="1800" b="1" spc="5" dirty="0">
                <a:solidFill>
                  <a:srgbClr val="FF0066"/>
                </a:solidFill>
                <a:latin typeface="Tahoma"/>
                <a:cs typeface="Tahoma"/>
              </a:rPr>
              <a:t>o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nt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e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ci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m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ien</a:t>
            </a:r>
            <a:r>
              <a:rPr sz="1800" b="1" spc="-10" dirty="0">
                <a:solidFill>
                  <a:srgbClr val="FF0066"/>
                </a:solidFill>
                <a:latin typeface="Tahoma"/>
                <a:cs typeface="Tahoma"/>
              </a:rPr>
              <a:t>t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os  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Espacio</a:t>
            </a:r>
            <a:r>
              <a:rPr sz="1800" b="1" spc="-20" dirty="0">
                <a:solidFill>
                  <a:srgbClr val="FF006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66"/>
                </a:solidFill>
                <a:latin typeface="Tahoma"/>
                <a:cs typeface="Tahoma"/>
              </a:rPr>
              <a:t>-</a:t>
            </a:r>
            <a:r>
              <a:rPr sz="1800" b="1" spc="-45" dirty="0">
                <a:solidFill>
                  <a:srgbClr val="FF006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Tahoma"/>
                <a:cs typeface="Tahoma"/>
              </a:rPr>
              <a:t>tiempo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6780" y="2022347"/>
            <a:ext cx="2016760" cy="76200"/>
          </a:xfrm>
          <a:custGeom>
            <a:avLst/>
            <a:gdLst/>
            <a:ahLst/>
            <a:cxnLst/>
            <a:rect l="l" t="t" r="r" b="b"/>
            <a:pathLst>
              <a:path w="2016759" h="76200">
                <a:moveTo>
                  <a:pt x="286512" y="38100"/>
                </a:moveTo>
                <a:lnTo>
                  <a:pt x="273812" y="31750"/>
                </a:lnTo>
                <a:lnTo>
                  <a:pt x="210312" y="0"/>
                </a:lnTo>
                <a:lnTo>
                  <a:pt x="210312" y="31750"/>
                </a:lnTo>
                <a:lnTo>
                  <a:pt x="0" y="31750"/>
                </a:lnTo>
                <a:lnTo>
                  <a:pt x="0" y="44450"/>
                </a:lnTo>
                <a:lnTo>
                  <a:pt x="210312" y="44450"/>
                </a:lnTo>
                <a:lnTo>
                  <a:pt x="210312" y="76200"/>
                </a:lnTo>
                <a:lnTo>
                  <a:pt x="273812" y="44450"/>
                </a:lnTo>
                <a:lnTo>
                  <a:pt x="286512" y="38100"/>
                </a:lnTo>
                <a:close/>
              </a:path>
              <a:path w="2016759" h="76200">
                <a:moveTo>
                  <a:pt x="2016252" y="38100"/>
                </a:moveTo>
                <a:lnTo>
                  <a:pt x="2003552" y="31750"/>
                </a:lnTo>
                <a:lnTo>
                  <a:pt x="1940039" y="0"/>
                </a:lnTo>
                <a:lnTo>
                  <a:pt x="1940039" y="31750"/>
                </a:lnTo>
                <a:lnTo>
                  <a:pt x="1726692" y="31750"/>
                </a:lnTo>
                <a:lnTo>
                  <a:pt x="1726692" y="44450"/>
                </a:lnTo>
                <a:lnTo>
                  <a:pt x="1940039" y="44450"/>
                </a:lnTo>
                <a:lnTo>
                  <a:pt x="1940039" y="76200"/>
                </a:lnTo>
                <a:lnTo>
                  <a:pt x="2003552" y="44450"/>
                </a:lnTo>
                <a:lnTo>
                  <a:pt x="2016252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" y="1984248"/>
            <a:ext cx="9025890" cy="3249295"/>
            <a:chOff x="73152" y="1984248"/>
            <a:chExt cx="9025890" cy="3249295"/>
          </a:xfrm>
        </p:grpSpPr>
        <p:sp>
          <p:nvSpPr>
            <p:cNvPr id="3" name="object 3"/>
            <p:cNvSpPr/>
            <p:nvPr/>
          </p:nvSpPr>
          <p:spPr>
            <a:xfrm>
              <a:off x="251460" y="1988820"/>
              <a:ext cx="8641080" cy="3240405"/>
            </a:xfrm>
            <a:custGeom>
              <a:avLst/>
              <a:gdLst/>
              <a:ahLst/>
              <a:cxnLst/>
              <a:rect l="l" t="t" r="r" b="b"/>
              <a:pathLst>
                <a:path w="8641080" h="3240404">
                  <a:moveTo>
                    <a:pt x="8641080" y="0"/>
                  </a:moveTo>
                  <a:lnTo>
                    <a:pt x="0" y="0"/>
                  </a:lnTo>
                  <a:lnTo>
                    <a:pt x="0" y="3240023"/>
                  </a:lnTo>
                  <a:lnTo>
                    <a:pt x="8641080" y="3240023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" y="1988820"/>
              <a:ext cx="8641080" cy="3240405"/>
            </a:xfrm>
            <a:custGeom>
              <a:avLst/>
              <a:gdLst/>
              <a:ahLst/>
              <a:cxnLst/>
              <a:rect l="l" t="t" r="r" b="b"/>
              <a:pathLst>
                <a:path w="8641080" h="3240404">
                  <a:moveTo>
                    <a:pt x="0" y="3240023"/>
                  </a:moveTo>
                  <a:lnTo>
                    <a:pt x="8641080" y="3240023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32400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2746248"/>
              <a:ext cx="9025890" cy="899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" y="3233928"/>
              <a:ext cx="8521446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9427" y="3721608"/>
              <a:ext cx="6131814" cy="8999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3436" y="2862148"/>
            <a:ext cx="840105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EL NARRADOR ES UN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ENTE IMAGINARIO </a:t>
            </a:r>
            <a:r>
              <a:rPr sz="3200" b="1" spc="-9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QUE RELATA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UN</a:t>
            </a:r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MUNDO</a:t>
            </a:r>
            <a:r>
              <a:rPr sz="3200" b="1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IMAGINARIO</a:t>
            </a:r>
            <a:endParaRPr sz="3200">
              <a:latin typeface="Tahoma"/>
              <a:cs typeface="Tahoma"/>
            </a:endParaRPr>
          </a:p>
          <a:p>
            <a:pPr marL="112395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3200" b="1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UN</a:t>
            </a:r>
            <a:r>
              <a:rPr sz="32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LECTOR</a:t>
            </a:r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ahoma"/>
                <a:cs typeface="Tahoma"/>
              </a:rPr>
              <a:t>IMAGINARIO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824483"/>
            <a:ext cx="4090035" cy="1043305"/>
            <a:chOff x="202692" y="824483"/>
            <a:chExt cx="4090035" cy="1043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824483"/>
              <a:ext cx="467118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824483"/>
              <a:ext cx="4025646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2" y="1190243"/>
              <a:ext cx="3028949" cy="67741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45591" y="1994916"/>
            <a:ext cx="3716654" cy="2872105"/>
            <a:chOff x="545591" y="1994916"/>
            <a:chExt cx="3716654" cy="287210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691" y="1994916"/>
              <a:ext cx="3678174" cy="6774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591" y="2360676"/>
              <a:ext cx="3635502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1" y="2726436"/>
              <a:ext cx="2036826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5591" y="3092196"/>
              <a:ext cx="3419094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591" y="3457955"/>
              <a:ext cx="2198370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591" y="3823716"/>
              <a:ext cx="3348990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591" y="4189476"/>
              <a:ext cx="2041398" cy="67741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0491" y="909573"/>
            <a:ext cx="3709670" cy="376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'El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Hombre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Imaginario''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tabLst>
                <a:tab pos="116078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Nicanor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Parra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ahoma"/>
              <a:cs typeface="Tahoma"/>
            </a:endParaRPr>
          </a:p>
          <a:p>
            <a:pPr marL="354965" marR="32384" indent="38100">
              <a:lnSpc>
                <a:spcPts val="2880"/>
              </a:lnSpc>
              <a:spcBef>
                <a:spcPts val="5"/>
              </a:spcBef>
            </a:pP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hombre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imaginario </a:t>
            </a:r>
            <a:r>
              <a:rPr sz="2500" b="1" spc="-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vive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mansión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imaginaria</a:t>
            </a:r>
            <a:endParaRPr sz="2500">
              <a:latin typeface="Tahoma"/>
              <a:cs typeface="Tahoma"/>
            </a:endParaRPr>
          </a:p>
          <a:p>
            <a:pPr marL="354965" marR="418465">
              <a:lnSpc>
                <a:spcPts val="2880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rodeada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árboles </a:t>
            </a:r>
            <a:r>
              <a:rPr sz="2500" b="1" spc="-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imaginarios</a:t>
            </a:r>
            <a:endParaRPr sz="2500">
              <a:latin typeface="Tahoma"/>
              <a:cs typeface="Tahoma"/>
            </a:endParaRPr>
          </a:p>
          <a:p>
            <a:pPr marL="354965" marR="490220">
              <a:lnSpc>
                <a:spcPts val="2880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orilla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río </a:t>
            </a:r>
            <a:r>
              <a:rPr sz="2500" b="1" spc="-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39996" y="406908"/>
            <a:ext cx="4398010" cy="2497455"/>
            <a:chOff x="4539996" y="406908"/>
            <a:chExt cx="4398010" cy="249745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9996" y="406908"/>
              <a:ext cx="4397502" cy="790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8952" y="833627"/>
              <a:ext cx="2559557" cy="7901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8952" y="1260347"/>
              <a:ext cx="3551682" cy="7901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68952" y="1687068"/>
              <a:ext cx="4071365" cy="7901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8952" y="2113787"/>
              <a:ext cx="4077461" cy="79019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749546" y="488669"/>
            <a:ext cx="3851275" cy="218186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1275" marR="5080" indent="-29209">
              <a:lnSpc>
                <a:spcPts val="3360"/>
              </a:lnSpc>
              <a:spcBef>
                <a:spcPts val="359"/>
              </a:spcBef>
            </a:pPr>
            <a:r>
              <a:rPr sz="2950" spc="-110" dirty="0">
                <a:solidFill>
                  <a:srgbClr val="FFFFFF"/>
                </a:solidFill>
              </a:rPr>
              <a:t>De</a:t>
            </a:r>
            <a:r>
              <a:rPr sz="2950" spc="-35" dirty="0">
                <a:solidFill>
                  <a:srgbClr val="FFFFFF"/>
                </a:solidFill>
              </a:rPr>
              <a:t> </a:t>
            </a:r>
            <a:r>
              <a:rPr sz="2950" spc="-75" dirty="0">
                <a:solidFill>
                  <a:srgbClr val="FFFFFF"/>
                </a:solidFill>
              </a:rPr>
              <a:t>los</a:t>
            </a:r>
            <a:r>
              <a:rPr sz="2950" spc="-55" dirty="0">
                <a:solidFill>
                  <a:srgbClr val="FFFFFF"/>
                </a:solidFill>
              </a:rPr>
              <a:t> </a:t>
            </a:r>
            <a:r>
              <a:rPr sz="2950" spc="-100" dirty="0">
                <a:solidFill>
                  <a:srgbClr val="FFFFFF"/>
                </a:solidFill>
              </a:rPr>
              <a:t>muros</a:t>
            </a:r>
            <a:r>
              <a:rPr sz="2950" spc="-50" dirty="0">
                <a:solidFill>
                  <a:srgbClr val="FFFFFF"/>
                </a:solidFill>
              </a:rPr>
              <a:t> </a:t>
            </a:r>
            <a:r>
              <a:rPr sz="2950" spc="-100" dirty="0">
                <a:solidFill>
                  <a:srgbClr val="FFFFFF"/>
                </a:solidFill>
              </a:rPr>
              <a:t>que</a:t>
            </a:r>
            <a:r>
              <a:rPr sz="2950" spc="-60" dirty="0">
                <a:solidFill>
                  <a:srgbClr val="FFFFFF"/>
                </a:solidFill>
              </a:rPr>
              <a:t> </a:t>
            </a:r>
            <a:r>
              <a:rPr sz="2950" spc="-95" dirty="0">
                <a:solidFill>
                  <a:srgbClr val="FFFFFF"/>
                </a:solidFill>
              </a:rPr>
              <a:t>son </a:t>
            </a:r>
            <a:r>
              <a:rPr sz="2950" spc="-850" dirty="0">
                <a:solidFill>
                  <a:srgbClr val="FFFFFF"/>
                </a:solidFill>
              </a:rPr>
              <a:t> </a:t>
            </a:r>
            <a:r>
              <a:rPr sz="2950" spc="-90" dirty="0">
                <a:solidFill>
                  <a:srgbClr val="FFFFFF"/>
                </a:solidFill>
              </a:rPr>
              <a:t>imaginarios</a:t>
            </a:r>
            <a:endParaRPr sz="2950"/>
          </a:p>
          <a:p>
            <a:pPr marL="41275" marR="198755">
              <a:lnSpc>
                <a:spcPts val="3360"/>
              </a:lnSpc>
            </a:pPr>
            <a:r>
              <a:rPr sz="2950" spc="-100" dirty="0">
                <a:solidFill>
                  <a:srgbClr val="FFFFFF"/>
                </a:solidFill>
              </a:rPr>
              <a:t>penden</a:t>
            </a:r>
            <a:r>
              <a:rPr sz="2950" spc="-55" dirty="0">
                <a:solidFill>
                  <a:srgbClr val="FFFFFF"/>
                </a:solidFill>
              </a:rPr>
              <a:t> </a:t>
            </a:r>
            <a:r>
              <a:rPr sz="2950" spc="-90" dirty="0">
                <a:solidFill>
                  <a:srgbClr val="FFFFFF"/>
                </a:solidFill>
              </a:rPr>
              <a:t>antiguos </a:t>
            </a:r>
            <a:r>
              <a:rPr sz="2950" spc="-85" dirty="0">
                <a:solidFill>
                  <a:srgbClr val="FFFFFF"/>
                </a:solidFill>
              </a:rPr>
              <a:t> </a:t>
            </a:r>
            <a:r>
              <a:rPr sz="2950" spc="-90" dirty="0">
                <a:solidFill>
                  <a:srgbClr val="FFFFFF"/>
                </a:solidFill>
              </a:rPr>
              <a:t>cuadros imaginarios </a:t>
            </a:r>
            <a:r>
              <a:rPr sz="2950" spc="-850" dirty="0">
                <a:solidFill>
                  <a:srgbClr val="FFFFFF"/>
                </a:solidFill>
              </a:rPr>
              <a:t> </a:t>
            </a:r>
            <a:r>
              <a:rPr sz="2950" spc="-80" dirty="0">
                <a:solidFill>
                  <a:srgbClr val="FFFFFF"/>
                </a:solidFill>
              </a:rPr>
              <a:t>irreparables</a:t>
            </a:r>
            <a:r>
              <a:rPr sz="2950" spc="-30" dirty="0">
                <a:solidFill>
                  <a:srgbClr val="FFFFFF"/>
                </a:solidFill>
              </a:rPr>
              <a:t> </a:t>
            </a:r>
            <a:r>
              <a:rPr sz="2950" spc="-80" dirty="0">
                <a:solidFill>
                  <a:srgbClr val="FFFFFF"/>
                </a:solidFill>
              </a:rPr>
              <a:t>grietas</a:t>
            </a:r>
            <a:endParaRPr sz="2950"/>
          </a:p>
        </p:txBody>
      </p:sp>
      <p:grpSp>
        <p:nvGrpSpPr>
          <p:cNvPr id="22" name="object 22"/>
          <p:cNvGrpSpPr/>
          <p:nvPr/>
        </p:nvGrpSpPr>
        <p:grpSpPr>
          <a:xfrm>
            <a:off x="4568952" y="2540507"/>
            <a:ext cx="4316730" cy="3350895"/>
            <a:chOff x="4568952" y="2540507"/>
            <a:chExt cx="4316730" cy="335089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8952" y="2540507"/>
              <a:ext cx="2551938" cy="7901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68952" y="2967227"/>
              <a:ext cx="3504438" cy="79019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8952" y="3393947"/>
              <a:ext cx="3918965" cy="7901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8952" y="3820667"/>
              <a:ext cx="4316730" cy="79019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8952" y="4247387"/>
              <a:ext cx="2559557" cy="7901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68952" y="4674107"/>
              <a:ext cx="4283202" cy="7901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8952" y="5100827"/>
              <a:ext cx="2559557" cy="79019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778502" y="2622903"/>
            <a:ext cx="3771265" cy="303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50"/>
              </a:lnSpc>
              <a:spcBef>
                <a:spcPts val="95"/>
              </a:spcBef>
            </a:pP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imaginarias</a:t>
            </a:r>
            <a:endParaRPr sz="2950">
              <a:latin typeface="Tahoma"/>
              <a:cs typeface="Tahoma"/>
            </a:endParaRPr>
          </a:p>
          <a:p>
            <a:pPr marL="12700" marR="5080">
              <a:lnSpc>
                <a:spcPct val="94900"/>
              </a:lnSpc>
              <a:spcBef>
                <a:spcPts val="90"/>
              </a:spcBef>
            </a:pPr>
            <a:r>
              <a:rPr sz="2950" b="1" spc="-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29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85" dirty="0">
                <a:solidFill>
                  <a:srgbClr val="FFFFFF"/>
                </a:solidFill>
                <a:latin typeface="Tahoma"/>
                <a:cs typeface="Tahoma"/>
              </a:rPr>
              <a:t>representan </a:t>
            </a:r>
            <a:r>
              <a:rPr sz="29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5" dirty="0">
                <a:solidFill>
                  <a:srgbClr val="FFFFFF"/>
                </a:solidFill>
                <a:latin typeface="Tahoma"/>
                <a:cs typeface="Tahoma"/>
              </a:rPr>
              <a:t>hechos</a:t>
            </a:r>
            <a:r>
              <a:rPr sz="29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imaginarios </a:t>
            </a:r>
            <a:r>
              <a:rPr sz="2950" b="1" spc="-85" dirty="0">
                <a:solidFill>
                  <a:srgbClr val="FFFFFF"/>
                </a:solidFill>
                <a:latin typeface="Tahoma"/>
                <a:cs typeface="Tahoma"/>
              </a:rPr>
              <a:t> ocurridos</a:t>
            </a:r>
            <a:r>
              <a:rPr sz="29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9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100" dirty="0">
                <a:solidFill>
                  <a:srgbClr val="FFFFFF"/>
                </a:solidFill>
                <a:latin typeface="Tahoma"/>
                <a:cs typeface="Tahoma"/>
              </a:rPr>
              <a:t>mundos </a:t>
            </a:r>
            <a:r>
              <a:rPr sz="2950" b="1" spc="-8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imaginarios</a:t>
            </a:r>
            <a:endParaRPr sz="2950">
              <a:latin typeface="Tahoma"/>
              <a:cs typeface="Tahoma"/>
            </a:endParaRPr>
          </a:p>
          <a:p>
            <a:pPr marL="12700" marR="38735">
              <a:lnSpc>
                <a:spcPts val="3360"/>
              </a:lnSpc>
              <a:spcBef>
                <a:spcPts val="85"/>
              </a:spcBef>
            </a:pPr>
            <a:r>
              <a:rPr sz="2950" b="1" spc="-9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9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85" dirty="0">
                <a:solidFill>
                  <a:srgbClr val="FFFFFF"/>
                </a:solidFill>
                <a:latin typeface="Tahoma"/>
                <a:cs typeface="Tahoma"/>
              </a:rPr>
              <a:t>lugares</a:t>
            </a:r>
            <a:r>
              <a:rPr sz="29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9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tiempos </a:t>
            </a:r>
            <a:r>
              <a:rPr sz="2950" b="1" spc="-8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b="1" spc="-90" dirty="0">
                <a:solidFill>
                  <a:srgbClr val="FFFFFF"/>
                </a:solidFill>
                <a:latin typeface="Tahoma"/>
                <a:cs typeface="Tahoma"/>
              </a:rPr>
              <a:t>imaginarios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27376" y="4221479"/>
            <a:ext cx="2380488" cy="24566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03325"/>
            <a:ext cx="2926080" cy="8159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marR="5080" indent="-342900">
              <a:lnSpc>
                <a:spcPct val="75900"/>
              </a:lnSpc>
              <a:spcBef>
                <a:spcPts val="950"/>
              </a:spcBef>
            </a:pPr>
            <a:r>
              <a:rPr sz="2950" spc="-95" dirty="0">
                <a:solidFill>
                  <a:srgbClr val="FFFFFF"/>
                </a:solidFill>
              </a:rPr>
              <a:t>Todas</a:t>
            </a:r>
            <a:r>
              <a:rPr sz="2950" spc="-85" dirty="0">
                <a:solidFill>
                  <a:srgbClr val="FFFFFF"/>
                </a:solidFill>
              </a:rPr>
              <a:t> </a:t>
            </a:r>
            <a:r>
              <a:rPr sz="2950" spc="-80" dirty="0">
                <a:solidFill>
                  <a:srgbClr val="FFFFFF"/>
                </a:solidFill>
              </a:rPr>
              <a:t>las</a:t>
            </a:r>
            <a:r>
              <a:rPr sz="2950" spc="-55" dirty="0">
                <a:solidFill>
                  <a:srgbClr val="FFFFFF"/>
                </a:solidFill>
              </a:rPr>
              <a:t> </a:t>
            </a:r>
            <a:r>
              <a:rPr sz="2950" spc="-85" dirty="0">
                <a:solidFill>
                  <a:srgbClr val="FFFFFF"/>
                </a:solidFill>
              </a:rPr>
              <a:t>tardes </a:t>
            </a:r>
            <a:r>
              <a:rPr sz="2950" spc="-850" dirty="0">
                <a:solidFill>
                  <a:srgbClr val="FFFFFF"/>
                </a:solidFill>
              </a:rPr>
              <a:t> </a:t>
            </a:r>
            <a:r>
              <a:rPr sz="2950" spc="-90" dirty="0">
                <a:solidFill>
                  <a:srgbClr val="FFFFFF"/>
                </a:solidFill>
              </a:rPr>
              <a:t>imaginarias</a:t>
            </a:r>
            <a:endParaRPr sz="295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95"/>
              </a:spcBef>
            </a:pPr>
            <a:r>
              <a:rPr spc="-95" dirty="0"/>
              <a:t>sube</a:t>
            </a:r>
            <a:r>
              <a:rPr spc="-60" dirty="0"/>
              <a:t> </a:t>
            </a:r>
            <a:r>
              <a:rPr spc="-80" dirty="0"/>
              <a:t>las</a:t>
            </a:r>
            <a:r>
              <a:rPr spc="-45" dirty="0"/>
              <a:t> </a:t>
            </a:r>
            <a:r>
              <a:rPr spc="-85" dirty="0"/>
              <a:t>escaleras</a:t>
            </a:r>
          </a:p>
          <a:p>
            <a:pPr marL="12700">
              <a:lnSpc>
                <a:spcPts val="2690"/>
              </a:lnSpc>
            </a:pPr>
            <a:r>
              <a:rPr spc="-90" dirty="0"/>
              <a:t>imaginarias</a:t>
            </a:r>
          </a:p>
          <a:p>
            <a:pPr marL="12700">
              <a:lnSpc>
                <a:spcPts val="2690"/>
              </a:lnSpc>
            </a:pPr>
            <a:r>
              <a:rPr spc="-90" dirty="0"/>
              <a:t>y</a:t>
            </a:r>
            <a:r>
              <a:rPr spc="-65" dirty="0"/>
              <a:t> </a:t>
            </a:r>
            <a:r>
              <a:rPr spc="-90" dirty="0"/>
              <a:t>se</a:t>
            </a:r>
            <a:r>
              <a:rPr spc="-50" dirty="0"/>
              <a:t> </a:t>
            </a:r>
            <a:r>
              <a:rPr spc="-105" dirty="0"/>
              <a:t>asoma</a:t>
            </a:r>
            <a:r>
              <a:rPr spc="-40" dirty="0"/>
              <a:t> </a:t>
            </a:r>
            <a:r>
              <a:rPr spc="-70" dirty="0"/>
              <a:t>al</a:t>
            </a:r>
          </a:p>
          <a:p>
            <a:pPr marL="12700">
              <a:lnSpc>
                <a:spcPts val="2690"/>
              </a:lnSpc>
            </a:pPr>
            <a:r>
              <a:rPr spc="-90" dirty="0"/>
              <a:t>balcón</a:t>
            </a:r>
            <a:r>
              <a:rPr spc="-45" dirty="0"/>
              <a:t> </a:t>
            </a:r>
            <a:r>
              <a:rPr spc="-90" dirty="0"/>
              <a:t>imaginario</a:t>
            </a:r>
          </a:p>
          <a:p>
            <a:pPr marL="12700">
              <a:lnSpc>
                <a:spcPts val="2690"/>
              </a:lnSpc>
            </a:pPr>
            <a:r>
              <a:rPr spc="-95" dirty="0"/>
              <a:t>a</a:t>
            </a:r>
            <a:r>
              <a:rPr spc="-60" dirty="0"/>
              <a:t> </a:t>
            </a:r>
            <a:r>
              <a:rPr spc="-90" dirty="0"/>
              <a:t>mirar</a:t>
            </a:r>
            <a:r>
              <a:rPr spc="-30" dirty="0"/>
              <a:t> </a:t>
            </a:r>
            <a:r>
              <a:rPr spc="-70" dirty="0"/>
              <a:t>el</a:t>
            </a:r>
            <a:r>
              <a:rPr spc="-45" dirty="0"/>
              <a:t> </a:t>
            </a:r>
            <a:r>
              <a:rPr spc="-85" dirty="0"/>
              <a:t>paisaje</a:t>
            </a:r>
          </a:p>
          <a:p>
            <a:pPr marL="12700">
              <a:lnSpc>
                <a:spcPts val="2690"/>
              </a:lnSpc>
            </a:pPr>
            <a:r>
              <a:rPr spc="-90" dirty="0"/>
              <a:t>imaginario</a:t>
            </a:r>
          </a:p>
          <a:p>
            <a:pPr marL="12700">
              <a:lnSpc>
                <a:spcPts val="2690"/>
              </a:lnSpc>
            </a:pPr>
            <a:r>
              <a:rPr spc="-100" dirty="0"/>
              <a:t>que</a:t>
            </a:r>
            <a:r>
              <a:rPr spc="-75" dirty="0"/>
              <a:t> </a:t>
            </a:r>
            <a:r>
              <a:rPr spc="-85" dirty="0"/>
              <a:t>consiste</a:t>
            </a:r>
            <a:r>
              <a:rPr spc="-75" dirty="0"/>
              <a:t> </a:t>
            </a:r>
            <a:r>
              <a:rPr spc="-95" dirty="0"/>
              <a:t>en</a:t>
            </a:r>
            <a:r>
              <a:rPr spc="-50" dirty="0"/>
              <a:t> </a:t>
            </a:r>
            <a:r>
              <a:rPr spc="-105" dirty="0"/>
              <a:t>un</a:t>
            </a:r>
          </a:p>
          <a:p>
            <a:pPr marL="12700">
              <a:lnSpc>
                <a:spcPts val="2690"/>
              </a:lnSpc>
            </a:pPr>
            <a:r>
              <a:rPr spc="-80" dirty="0"/>
              <a:t>valle</a:t>
            </a:r>
            <a:r>
              <a:rPr spc="-40" dirty="0"/>
              <a:t> </a:t>
            </a:r>
            <a:r>
              <a:rPr spc="-90" dirty="0"/>
              <a:t>imaginario</a:t>
            </a:r>
          </a:p>
          <a:p>
            <a:pPr marL="12700" marR="35560">
              <a:lnSpc>
                <a:spcPct val="76000"/>
              </a:lnSpc>
              <a:spcBef>
                <a:spcPts val="425"/>
              </a:spcBef>
            </a:pPr>
            <a:r>
              <a:rPr spc="-90" dirty="0"/>
              <a:t>circundado</a:t>
            </a:r>
            <a:r>
              <a:rPr spc="-60" dirty="0"/>
              <a:t> </a:t>
            </a:r>
            <a:r>
              <a:rPr spc="-100" dirty="0"/>
              <a:t>de </a:t>
            </a:r>
            <a:r>
              <a:rPr spc="-95" dirty="0"/>
              <a:t> </a:t>
            </a:r>
            <a:r>
              <a:rPr spc="-85" dirty="0"/>
              <a:t>cerros</a:t>
            </a:r>
            <a:r>
              <a:rPr spc="-130" dirty="0"/>
              <a:t> </a:t>
            </a:r>
            <a:r>
              <a:rPr spc="-85" dirty="0"/>
              <a:t>imaginarios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7229" y="562762"/>
            <a:ext cx="4333240" cy="5874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ts val="2650"/>
              </a:lnSpc>
              <a:spcBef>
                <a:spcPts val="130"/>
              </a:spcBef>
              <a:buClr>
                <a:srgbClr val="A2C145"/>
              </a:buClr>
              <a:buSzPct val="76000"/>
              <a:buFont typeface="Tahoma"/>
              <a:buChar char="►"/>
              <a:tabLst>
                <a:tab pos="355600" algn="l"/>
              </a:tabLst>
            </a:pP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Sombras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imaginarias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vienen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el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camino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entonando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canciones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imaginarias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la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muerte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sol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2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noches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luna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imaginaria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sueña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 mujer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imaginaria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brindó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amor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vuelve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sentir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ese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mismo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dolor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ese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mismo</a:t>
            </a: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placer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305"/>
              </a:lnSpc>
            </a:pP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vuelve</a:t>
            </a:r>
            <a:r>
              <a:rPr sz="2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palpitar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2430"/>
              </a:lnSpc>
            </a:pPr>
            <a:r>
              <a:rPr sz="2500" b="1" spc="-4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corazón</a:t>
            </a:r>
            <a:r>
              <a:rPr sz="2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FFFFFF"/>
                </a:solidFill>
                <a:latin typeface="Tahoma"/>
                <a:cs typeface="Tahoma"/>
              </a:rPr>
              <a:t>hombre</a:t>
            </a:r>
            <a:endParaRPr sz="2500">
              <a:latin typeface="Tahoma"/>
              <a:cs typeface="Tahoma"/>
            </a:endParaRPr>
          </a:p>
          <a:p>
            <a:pPr marL="354965">
              <a:lnSpc>
                <a:spcPts val="1755"/>
              </a:lnSpc>
            </a:pPr>
            <a:r>
              <a:rPr sz="1650" b="1" spc="-30" dirty="0">
                <a:solidFill>
                  <a:srgbClr val="FFFFFF"/>
                </a:solidFill>
                <a:latin typeface="Tahoma"/>
                <a:cs typeface="Tahoma"/>
              </a:rPr>
              <a:t>imaginario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7" y="1414081"/>
            <a:ext cx="9149715" cy="5448935"/>
            <a:chOff x="3707" y="1414081"/>
            <a:chExt cx="9149715" cy="5448935"/>
          </a:xfrm>
        </p:grpSpPr>
        <p:sp>
          <p:nvSpPr>
            <p:cNvPr id="3" name="object 3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65" y="1698498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6660" y="1693164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63839" y="5664708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57490" y="5311902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8"/>
              <a:ext cx="179197" cy="165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87092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2"/>
              <a:ext cx="132588" cy="1234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8823" y="1595628"/>
              <a:ext cx="6880098" cy="15049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78379" y="2418588"/>
              <a:ext cx="4627626" cy="1504950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889" rIns="0" bIns="0" rtlCol="0">
            <a:spAutoFit/>
          </a:bodyPr>
          <a:lstStyle/>
          <a:p>
            <a:pPr marL="1978025" marR="5080" indent="-1020444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CC"/>
                </a:solidFill>
              </a:rPr>
              <a:t>ELEMENTOS</a:t>
            </a:r>
            <a:r>
              <a:rPr sz="5400" spc="-45" dirty="0">
                <a:solidFill>
                  <a:srgbClr val="FFFFCC"/>
                </a:solidFill>
              </a:rPr>
              <a:t> </a:t>
            </a:r>
            <a:r>
              <a:rPr sz="5400" spc="-5" dirty="0">
                <a:solidFill>
                  <a:srgbClr val="FFFFCC"/>
                </a:solidFill>
              </a:rPr>
              <a:t>DE</a:t>
            </a:r>
            <a:r>
              <a:rPr sz="5400" spc="-35" dirty="0">
                <a:solidFill>
                  <a:srgbClr val="FFFFCC"/>
                </a:solidFill>
              </a:rPr>
              <a:t> </a:t>
            </a:r>
            <a:r>
              <a:rPr sz="5400" dirty="0">
                <a:solidFill>
                  <a:srgbClr val="FFFFCC"/>
                </a:solidFill>
              </a:rPr>
              <a:t>LA </a:t>
            </a:r>
            <a:r>
              <a:rPr sz="5400" spc="-1675" dirty="0">
                <a:solidFill>
                  <a:srgbClr val="FFFFCC"/>
                </a:solidFill>
              </a:rPr>
              <a:t> </a:t>
            </a:r>
            <a:r>
              <a:rPr sz="5400" spc="-5" dirty="0">
                <a:solidFill>
                  <a:srgbClr val="FFFFCC"/>
                </a:solidFill>
              </a:rPr>
              <a:t>NARRACIÓN</a:t>
            </a:r>
            <a:endParaRPr sz="5400"/>
          </a:p>
        </p:txBody>
      </p:sp>
      <p:grpSp>
        <p:nvGrpSpPr>
          <p:cNvPr id="38" name="object 38"/>
          <p:cNvGrpSpPr/>
          <p:nvPr/>
        </p:nvGrpSpPr>
        <p:grpSpPr>
          <a:xfrm>
            <a:off x="1749551" y="4334255"/>
            <a:ext cx="5754370" cy="1207770"/>
            <a:chOff x="1749551" y="4334255"/>
            <a:chExt cx="5754370" cy="120777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7171" y="4334255"/>
              <a:ext cx="5746241" cy="67741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9551" y="4864607"/>
              <a:ext cx="5666994" cy="67741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926717" y="4255134"/>
            <a:ext cx="528891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45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ELEMENTOS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INTERVIENEN 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CREACIÓN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OBRA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NARRATIVA: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40" y="2055876"/>
            <a:ext cx="3535679" cy="779145"/>
            <a:chOff x="320040" y="2055876"/>
            <a:chExt cx="3535679" cy="779145"/>
          </a:xfrm>
        </p:grpSpPr>
        <p:sp>
          <p:nvSpPr>
            <p:cNvPr id="3" name="object 3"/>
            <p:cNvSpPr/>
            <p:nvPr/>
          </p:nvSpPr>
          <p:spPr>
            <a:xfrm>
              <a:off x="324612" y="2060448"/>
              <a:ext cx="3526790" cy="769620"/>
            </a:xfrm>
            <a:custGeom>
              <a:avLst/>
              <a:gdLst/>
              <a:ahLst/>
              <a:cxnLst/>
              <a:rect l="l" t="t" r="r" b="b"/>
              <a:pathLst>
                <a:path w="3526790" h="769619">
                  <a:moveTo>
                    <a:pt x="3526536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3526536" y="769620"/>
                  </a:lnTo>
                  <a:lnTo>
                    <a:pt x="352653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612" y="2060448"/>
              <a:ext cx="3526790" cy="769620"/>
            </a:xfrm>
            <a:custGeom>
              <a:avLst/>
              <a:gdLst/>
              <a:ahLst/>
              <a:cxnLst/>
              <a:rect l="l" t="t" r="r" b="b"/>
              <a:pathLst>
                <a:path w="3526790" h="769619">
                  <a:moveTo>
                    <a:pt x="0" y="769620"/>
                  </a:moveTo>
                  <a:lnTo>
                    <a:pt x="3526536" y="769620"/>
                  </a:lnTo>
                  <a:lnTo>
                    <a:pt x="3526536" y="0"/>
                  </a:lnTo>
                  <a:lnTo>
                    <a:pt x="0" y="0"/>
                  </a:lnTo>
                  <a:lnTo>
                    <a:pt x="0" y="7696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7546" y="2248915"/>
            <a:ext cx="118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Espacio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4923" y="3352800"/>
            <a:ext cx="2962910" cy="728980"/>
            <a:chOff x="534923" y="3352800"/>
            <a:chExt cx="2962910" cy="728980"/>
          </a:xfrm>
        </p:grpSpPr>
        <p:sp>
          <p:nvSpPr>
            <p:cNvPr id="7" name="object 7"/>
            <p:cNvSpPr/>
            <p:nvPr/>
          </p:nvSpPr>
          <p:spPr>
            <a:xfrm>
              <a:off x="539495" y="3357372"/>
              <a:ext cx="2954020" cy="719455"/>
            </a:xfrm>
            <a:custGeom>
              <a:avLst/>
              <a:gdLst/>
              <a:ahLst/>
              <a:cxnLst/>
              <a:rect l="l" t="t" r="r" b="b"/>
              <a:pathLst>
                <a:path w="2954020" h="719454">
                  <a:moveTo>
                    <a:pt x="2953512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953512" y="719327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5" y="3357372"/>
              <a:ext cx="2954020" cy="719455"/>
            </a:xfrm>
            <a:custGeom>
              <a:avLst/>
              <a:gdLst/>
              <a:ahLst/>
              <a:cxnLst/>
              <a:rect l="l" t="t" r="r" b="b"/>
              <a:pathLst>
                <a:path w="2954020" h="719454">
                  <a:moveTo>
                    <a:pt x="0" y="719327"/>
                  </a:moveTo>
                  <a:lnTo>
                    <a:pt x="2953512" y="719327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90650" y="3520820"/>
            <a:ext cx="115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empo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46420" y="3352800"/>
            <a:ext cx="2891155" cy="730250"/>
            <a:chOff x="5646420" y="3352800"/>
            <a:chExt cx="2891155" cy="730250"/>
          </a:xfrm>
        </p:grpSpPr>
        <p:sp>
          <p:nvSpPr>
            <p:cNvPr id="11" name="object 11"/>
            <p:cNvSpPr/>
            <p:nvPr/>
          </p:nvSpPr>
          <p:spPr>
            <a:xfrm>
              <a:off x="5650992" y="3357372"/>
              <a:ext cx="2882265" cy="721360"/>
            </a:xfrm>
            <a:custGeom>
              <a:avLst/>
              <a:gdLst/>
              <a:ahLst/>
              <a:cxnLst/>
              <a:rect l="l" t="t" r="r" b="b"/>
              <a:pathLst>
                <a:path w="2882265" h="721360">
                  <a:moveTo>
                    <a:pt x="2881884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2881884" y="720851"/>
                  </a:lnTo>
                  <a:lnTo>
                    <a:pt x="2881884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0992" y="3357372"/>
              <a:ext cx="2882265" cy="721360"/>
            </a:xfrm>
            <a:custGeom>
              <a:avLst/>
              <a:gdLst/>
              <a:ahLst/>
              <a:cxnLst/>
              <a:rect l="l" t="t" r="r" b="b"/>
              <a:pathLst>
                <a:path w="2882265" h="721360">
                  <a:moveTo>
                    <a:pt x="0" y="720851"/>
                  </a:moveTo>
                  <a:lnTo>
                    <a:pt x="2881884" y="720851"/>
                  </a:lnTo>
                  <a:lnTo>
                    <a:pt x="2881884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99072" y="3521709"/>
            <a:ext cx="149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Ambiente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12364" y="4937759"/>
            <a:ext cx="3392804" cy="728980"/>
            <a:chOff x="2912364" y="4937759"/>
            <a:chExt cx="3392804" cy="728980"/>
          </a:xfrm>
        </p:grpSpPr>
        <p:sp>
          <p:nvSpPr>
            <p:cNvPr id="15" name="object 15"/>
            <p:cNvSpPr/>
            <p:nvPr/>
          </p:nvSpPr>
          <p:spPr>
            <a:xfrm>
              <a:off x="2916936" y="4942331"/>
              <a:ext cx="3383279" cy="719455"/>
            </a:xfrm>
            <a:custGeom>
              <a:avLst/>
              <a:gdLst/>
              <a:ahLst/>
              <a:cxnLst/>
              <a:rect l="l" t="t" r="r" b="b"/>
              <a:pathLst>
                <a:path w="3383279" h="719454">
                  <a:moveTo>
                    <a:pt x="3383279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3383279" y="719328"/>
                  </a:lnTo>
                  <a:lnTo>
                    <a:pt x="3383279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6936" y="4942331"/>
              <a:ext cx="3383279" cy="719455"/>
            </a:xfrm>
            <a:custGeom>
              <a:avLst/>
              <a:gdLst/>
              <a:ahLst/>
              <a:cxnLst/>
              <a:rect l="l" t="t" r="r" b="b"/>
              <a:pathLst>
                <a:path w="3383279" h="719454">
                  <a:moveTo>
                    <a:pt x="0" y="719328"/>
                  </a:moveTo>
                  <a:lnTo>
                    <a:pt x="3383279" y="719328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99358" y="5105527"/>
            <a:ext cx="314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Argumento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asunto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43500" y="2055876"/>
            <a:ext cx="3682365" cy="779145"/>
            <a:chOff x="5143500" y="2055876"/>
            <a:chExt cx="3682365" cy="779145"/>
          </a:xfrm>
        </p:grpSpPr>
        <p:sp>
          <p:nvSpPr>
            <p:cNvPr id="19" name="object 19"/>
            <p:cNvSpPr/>
            <p:nvPr/>
          </p:nvSpPr>
          <p:spPr>
            <a:xfrm>
              <a:off x="5148072" y="2060448"/>
              <a:ext cx="3672840" cy="769620"/>
            </a:xfrm>
            <a:custGeom>
              <a:avLst/>
              <a:gdLst/>
              <a:ahLst/>
              <a:cxnLst/>
              <a:rect l="l" t="t" r="r" b="b"/>
              <a:pathLst>
                <a:path w="3672840" h="769619">
                  <a:moveTo>
                    <a:pt x="3672839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3672839" y="769620"/>
                  </a:lnTo>
                  <a:lnTo>
                    <a:pt x="3672839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48072" y="2060448"/>
              <a:ext cx="3672840" cy="769620"/>
            </a:xfrm>
            <a:custGeom>
              <a:avLst/>
              <a:gdLst/>
              <a:ahLst/>
              <a:cxnLst/>
              <a:rect l="l" t="t" r="r" b="b"/>
              <a:pathLst>
                <a:path w="3672840" h="769619">
                  <a:moveTo>
                    <a:pt x="0" y="769620"/>
                  </a:moveTo>
                  <a:lnTo>
                    <a:pt x="3672839" y="769620"/>
                  </a:lnTo>
                  <a:lnTo>
                    <a:pt x="3672839" y="0"/>
                  </a:lnTo>
                  <a:lnTo>
                    <a:pt x="0" y="0"/>
                  </a:lnTo>
                  <a:lnTo>
                    <a:pt x="0" y="7696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29273" y="2248915"/>
            <a:ext cx="170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Personajes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67583" y="687323"/>
            <a:ext cx="3680460" cy="658495"/>
            <a:chOff x="2767583" y="687323"/>
            <a:chExt cx="3680460" cy="658495"/>
          </a:xfrm>
        </p:grpSpPr>
        <p:sp>
          <p:nvSpPr>
            <p:cNvPr id="23" name="object 23"/>
            <p:cNvSpPr/>
            <p:nvPr/>
          </p:nvSpPr>
          <p:spPr>
            <a:xfrm>
              <a:off x="2772155" y="691895"/>
              <a:ext cx="3671570" cy="649605"/>
            </a:xfrm>
            <a:custGeom>
              <a:avLst/>
              <a:gdLst/>
              <a:ahLst/>
              <a:cxnLst/>
              <a:rect l="l" t="t" r="r" b="b"/>
              <a:pathLst>
                <a:path w="3671570" h="649605">
                  <a:moveTo>
                    <a:pt x="3671316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3671316" y="649224"/>
                  </a:lnTo>
                  <a:lnTo>
                    <a:pt x="367131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72155" y="691895"/>
              <a:ext cx="3671570" cy="649605"/>
            </a:xfrm>
            <a:custGeom>
              <a:avLst/>
              <a:gdLst/>
              <a:ahLst/>
              <a:cxnLst/>
              <a:rect l="l" t="t" r="r" b="b"/>
              <a:pathLst>
                <a:path w="3671570" h="649605">
                  <a:moveTo>
                    <a:pt x="0" y="649224"/>
                  </a:moveTo>
                  <a:lnTo>
                    <a:pt x="3671316" y="649224"/>
                  </a:lnTo>
                  <a:lnTo>
                    <a:pt x="3671316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906392" y="820039"/>
            <a:ext cx="140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Narrador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283463"/>
            <a:ext cx="9149715" cy="6579234"/>
            <a:chOff x="3707" y="283463"/>
            <a:chExt cx="9149715" cy="6579234"/>
          </a:xfrm>
        </p:grpSpPr>
        <p:sp>
          <p:nvSpPr>
            <p:cNvPr id="4" name="object 4"/>
            <p:cNvSpPr/>
            <p:nvPr/>
          </p:nvSpPr>
          <p:spPr>
            <a:xfrm>
              <a:off x="2220467" y="1772411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3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3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39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8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09999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2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3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2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6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91867" y="283463"/>
              <a:ext cx="1204721" cy="12367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3116" y="288035"/>
              <a:ext cx="4351782" cy="1229106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327529" y="449326"/>
            <a:ext cx="4487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900" algn="l"/>
              </a:tabLst>
            </a:pPr>
            <a:r>
              <a:rPr sz="4400" b="0" spc="-5" dirty="0">
                <a:latin typeface="Tahoma"/>
                <a:cs typeface="Tahoma"/>
              </a:rPr>
              <a:t>1.	EL</a:t>
            </a:r>
            <a:r>
              <a:rPr sz="4400" b="0" spc="-80" dirty="0">
                <a:latin typeface="Tahoma"/>
                <a:cs typeface="Tahoma"/>
              </a:rPr>
              <a:t> </a:t>
            </a:r>
            <a:r>
              <a:rPr sz="4400" b="0" spc="-5" dirty="0">
                <a:latin typeface="Tahoma"/>
                <a:cs typeface="Tahoma"/>
              </a:rPr>
              <a:t>NARRADOR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02692" y="1659635"/>
            <a:ext cx="8941435" cy="4558030"/>
            <a:chOff x="202692" y="1659635"/>
            <a:chExt cx="8941435" cy="455803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692" y="1801367"/>
              <a:ext cx="730758" cy="68046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7" y="1659635"/>
              <a:ext cx="806958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5904" y="1659635"/>
              <a:ext cx="7457694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7" y="2391155"/>
              <a:ext cx="7567422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3122675"/>
              <a:ext cx="8271509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107" y="3854195"/>
              <a:ext cx="8660891" cy="89992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7" y="4585715"/>
              <a:ext cx="7492746" cy="8999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3107" y="5317235"/>
              <a:ext cx="4638294" cy="899921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80491" y="1532356"/>
            <a:ext cx="8382634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vimos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que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elemento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distintivo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género narrativo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presencia de un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narrador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como emisor. Este se encarga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relatar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 historia, presentar 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los personajes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expli</a:t>
            </a:r>
            <a:r>
              <a:rPr sz="3200" strike="dblStrike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ar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circunstancias en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desarrollan</a:t>
            </a:r>
            <a:r>
              <a:rPr sz="32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200" strike="noStrike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dirty="0">
                <a:solidFill>
                  <a:srgbClr val="FFFFFF"/>
                </a:solidFill>
                <a:latin typeface="Tahoma"/>
                <a:cs typeface="Tahoma"/>
              </a:rPr>
              <a:t>hechos.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21891" y="4909438"/>
              <a:ext cx="130175" cy="30480"/>
            </a:xfrm>
            <a:custGeom>
              <a:avLst/>
              <a:gdLst/>
              <a:ahLst/>
              <a:cxnLst/>
              <a:rect l="l" t="t" r="r" b="b"/>
              <a:pathLst>
                <a:path w="130175" h="30479">
                  <a:moveTo>
                    <a:pt x="128142" y="0"/>
                  </a:moveTo>
                  <a:lnTo>
                    <a:pt x="0" y="11049"/>
                  </a:lnTo>
                  <a:lnTo>
                    <a:pt x="1650" y="29972"/>
                  </a:lnTo>
                  <a:lnTo>
                    <a:pt x="129793" y="19050"/>
                  </a:lnTo>
                  <a:lnTo>
                    <a:pt x="128142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40207" y="320040"/>
            <a:ext cx="8314690" cy="900430"/>
            <a:chOff x="140207" y="320040"/>
            <a:chExt cx="8314690" cy="900430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207" y="320040"/>
              <a:ext cx="983742" cy="8999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9788" y="320040"/>
              <a:ext cx="2320290" cy="8999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7835" y="320040"/>
              <a:ext cx="5956554" cy="89992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02692" y="954024"/>
            <a:ext cx="8631555" cy="4996815"/>
            <a:chOff x="202692" y="954024"/>
            <a:chExt cx="8631555" cy="499681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7" y="954024"/>
              <a:ext cx="2649474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2692" y="1825752"/>
              <a:ext cx="730758" cy="6819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7" y="1685544"/>
              <a:ext cx="6703314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2319527"/>
              <a:ext cx="7509509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2692" y="3191256"/>
              <a:ext cx="730758" cy="6819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9600" y="3051047"/>
              <a:ext cx="7902702" cy="8999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7" y="3685031"/>
              <a:ext cx="1968245" cy="8999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2692" y="4556759"/>
              <a:ext cx="730758" cy="6819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9600" y="4416552"/>
              <a:ext cx="8224266" cy="8999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107" y="5050536"/>
              <a:ext cx="8201406" cy="89992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80491" y="288800"/>
            <a:ext cx="8058784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2270" indent="-342900">
              <a:lnSpc>
                <a:spcPct val="1301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32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puede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usar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tres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técnicas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comunicar:</a:t>
            </a:r>
            <a:endParaRPr sz="3200">
              <a:latin typeface="Tahoma"/>
              <a:cs typeface="Tahoma"/>
            </a:endParaRPr>
          </a:p>
          <a:p>
            <a:pPr marL="355600" marR="721995" indent="-342900">
              <a:lnSpc>
                <a:spcPct val="130100"/>
              </a:lnSpc>
              <a:spcBef>
                <a:spcPts val="76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Centrarse en la descripción de los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personajes,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paisaje,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 objetos,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etc.</a:t>
            </a:r>
            <a:endParaRPr sz="3200">
              <a:latin typeface="Tahoma"/>
              <a:cs typeface="Tahoma"/>
            </a:endParaRPr>
          </a:p>
          <a:p>
            <a:pPr marL="355600" marR="322580" indent="-342900">
              <a:lnSpc>
                <a:spcPct val="130100"/>
              </a:lnSpc>
              <a:spcBef>
                <a:spcPts val="760"/>
              </a:spcBef>
              <a:buClr>
                <a:srgbClr val="A2C145"/>
              </a:buClr>
              <a:buSzPct val="79687"/>
              <a:buChar char="►"/>
              <a:tabLst>
                <a:tab pos="482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Relatar los hechos dándole un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ritmo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historia.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30100"/>
              </a:lnSpc>
              <a:spcBef>
                <a:spcPts val="765"/>
              </a:spcBef>
              <a:buClr>
                <a:srgbClr val="A2C145"/>
              </a:buClr>
              <a:buSzPct val="79687"/>
              <a:buChar char="►"/>
              <a:tabLst>
                <a:tab pos="482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Dejar </a:t>
            </a:r>
            <a:r>
              <a:rPr sz="3200" u="dbl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q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ue los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personajes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hablen mediante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 diálogo, que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expresen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directamente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417576"/>
            <a:ext cx="8736330" cy="2710815"/>
            <a:chOff x="179831" y="417576"/>
            <a:chExt cx="8736330" cy="271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576072"/>
              <a:ext cx="819150" cy="764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417576"/>
              <a:ext cx="8443722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7" y="1267968"/>
              <a:ext cx="8379714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" y="2118359"/>
              <a:ext cx="7957566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0491" y="245427"/>
            <a:ext cx="8087995" cy="2578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5000"/>
              </a:lnSpc>
              <a:spcBef>
                <a:spcPts val="105"/>
              </a:spcBef>
              <a:buClr>
                <a:srgbClr val="A2C145"/>
              </a:buClr>
              <a:buSzPct val="76388"/>
              <a:buChar char="►"/>
              <a:tabLst>
                <a:tab pos="375920" algn="l"/>
              </a:tabLst>
            </a:pP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narración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tener uno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varios </a:t>
            </a:r>
            <a:r>
              <a:rPr sz="3600" spc="-1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puntos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vista durante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su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desarrollo. </a:t>
            </a:r>
            <a:r>
              <a:rPr sz="3600" spc="-1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Él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 narradores</a:t>
            </a:r>
            <a:r>
              <a:rPr sz="3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estar</a:t>
            </a:r>
            <a:r>
              <a:rPr sz="3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en: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260" y="3569208"/>
            <a:ext cx="3465829" cy="923925"/>
            <a:chOff x="175260" y="3569208"/>
            <a:chExt cx="3465829" cy="923925"/>
          </a:xfrm>
        </p:grpSpPr>
        <p:sp>
          <p:nvSpPr>
            <p:cNvPr id="9" name="object 9"/>
            <p:cNvSpPr/>
            <p:nvPr/>
          </p:nvSpPr>
          <p:spPr>
            <a:xfrm>
              <a:off x="179832" y="3573780"/>
              <a:ext cx="3456940" cy="914400"/>
            </a:xfrm>
            <a:custGeom>
              <a:avLst/>
              <a:gdLst/>
              <a:ahLst/>
              <a:cxnLst/>
              <a:rect l="l" t="t" r="r" b="b"/>
              <a:pathLst>
                <a:path w="3456940" h="914400">
                  <a:moveTo>
                    <a:pt x="345643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456432" y="914400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832" y="3573780"/>
              <a:ext cx="3456940" cy="914400"/>
            </a:xfrm>
            <a:custGeom>
              <a:avLst/>
              <a:gdLst/>
              <a:ahLst/>
              <a:cxnLst/>
              <a:rect l="l" t="t" r="r" b="b"/>
              <a:pathLst>
                <a:path w="3456940" h="914400">
                  <a:moveTo>
                    <a:pt x="0" y="914400"/>
                  </a:moveTo>
                  <a:lnTo>
                    <a:pt x="3456432" y="914400"/>
                  </a:lnTo>
                  <a:lnTo>
                    <a:pt x="345643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6580" y="3772027"/>
            <a:ext cx="3393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Primera</a:t>
            </a:r>
            <a:r>
              <a:rPr sz="3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persona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22804" y="5079491"/>
            <a:ext cx="3680460" cy="923925"/>
            <a:chOff x="2622804" y="5079491"/>
            <a:chExt cx="3680460" cy="923925"/>
          </a:xfrm>
        </p:grpSpPr>
        <p:sp>
          <p:nvSpPr>
            <p:cNvPr id="13" name="object 13"/>
            <p:cNvSpPr/>
            <p:nvPr/>
          </p:nvSpPr>
          <p:spPr>
            <a:xfrm>
              <a:off x="2627376" y="5084063"/>
              <a:ext cx="3671570" cy="914400"/>
            </a:xfrm>
            <a:custGeom>
              <a:avLst/>
              <a:gdLst/>
              <a:ahLst/>
              <a:cxnLst/>
              <a:rect l="l" t="t" r="r" b="b"/>
              <a:pathLst>
                <a:path w="3671570" h="914400">
                  <a:moveTo>
                    <a:pt x="367131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671316" y="914400"/>
                  </a:lnTo>
                  <a:lnTo>
                    <a:pt x="3671316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7376" y="5084063"/>
              <a:ext cx="3671570" cy="914400"/>
            </a:xfrm>
            <a:custGeom>
              <a:avLst/>
              <a:gdLst/>
              <a:ahLst/>
              <a:cxnLst/>
              <a:rect l="l" t="t" r="r" b="b"/>
              <a:pathLst>
                <a:path w="3671570" h="914400">
                  <a:moveTo>
                    <a:pt x="0" y="914400"/>
                  </a:moveTo>
                  <a:lnTo>
                    <a:pt x="3671316" y="914400"/>
                  </a:lnTo>
                  <a:lnTo>
                    <a:pt x="3671316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50617" y="5283505"/>
            <a:ext cx="355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Segunda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persona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04688" y="3569208"/>
            <a:ext cx="3464560" cy="923925"/>
            <a:chOff x="5504688" y="3569208"/>
            <a:chExt cx="3464560" cy="923925"/>
          </a:xfrm>
        </p:grpSpPr>
        <p:sp>
          <p:nvSpPr>
            <p:cNvPr id="17" name="object 17"/>
            <p:cNvSpPr/>
            <p:nvPr/>
          </p:nvSpPr>
          <p:spPr>
            <a:xfrm>
              <a:off x="5509260" y="3573780"/>
              <a:ext cx="3455035" cy="914400"/>
            </a:xfrm>
            <a:custGeom>
              <a:avLst/>
              <a:gdLst/>
              <a:ahLst/>
              <a:cxnLst/>
              <a:rect l="l" t="t" r="r" b="b"/>
              <a:pathLst>
                <a:path w="3455034" h="914400">
                  <a:moveTo>
                    <a:pt x="345490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3454908" y="914400"/>
                  </a:lnTo>
                  <a:lnTo>
                    <a:pt x="3454908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9260" y="3573780"/>
              <a:ext cx="3455035" cy="914400"/>
            </a:xfrm>
            <a:custGeom>
              <a:avLst/>
              <a:gdLst/>
              <a:ahLst/>
              <a:cxnLst/>
              <a:rect l="l" t="t" r="r" b="b"/>
              <a:pathLst>
                <a:path w="3455034" h="914400">
                  <a:moveTo>
                    <a:pt x="0" y="914400"/>
                  </a:moveTo>
                  <a:lnTo>
                    <a:pt x="3454908" y="914400"/>
                  </a:lnTo>
                  <a:lnTo>
                    <a:pt x="3454908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41645" y="3772027"/>
            <a:ext cx="3323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Tercera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persona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497" y="141478"/>
            <a:ext cx="4234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FFFF"/>
                </a:solidFill>
              </a:rPr>
              <a:t>Primera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5552" y="710183"/>
            <a:ext cx="8771890" cy="1281430"/>
            <a:chOff x="225552" y="710183"/>
            <a:chExt cx="8771890" cy="1281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833627"/>
              <a:ext cx="642366" cy="6012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8" y="710183"/>
              <a:ext cx="1809750" cy="790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9028" y="710183"/>
              <a:ext cx="854201" cy="790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8919" y="710183"/>
              <a:ext cx="904494" cy="790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9104" y="710183"/>
              <a:ext cx="1678686" cy="7901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3480" y="710183"/>
              <a:ext cx="902970" cy="790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3663" y="710183"/>
              <a:ext cx="1512569" cy="790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1923" y="710183"/>
              <a:ext cx="1322070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39683" y="710183"/>
              <a:ext cx="857250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3588" y="1200911"/>
              <a:ext cx="1678686" cy="7901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8547" y="1200911"/>
              <a:ext cx="1719833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8228" y="1200911"/>
              <a:ext cx="578358" cy="7901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2860" y="1200911"/>
              <a:ext cx="752093" cy="790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1228" y="1200911"/>
              <a:ext cx="1818894" cy="7901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7919" y="1200911"/>
              <a:ext cx="1282446" cy="7901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06640" y="1200911"/>
              <a:ext cx="945642" cy="79019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80491" y="747039"/>
            <a:ext cx="7738109" cy="10077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A2C145"/>
              </a:buClr>
              <a:buSzPct val="80357"/>
              <a:buChar char="►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Participa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509"/>
              </a:spcBef>
              <a:tabLst>
                <a:tab pos="1940560" algn="l"/>
                <a:tab pos="3675379" algn="l"/>
                <a:tab pos="4333240" algn="l"/>
                <a:tab pos="6060440" algn="l"/>
                <a:tab pos="724979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prime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a.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n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ador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suel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58556" y="1200911"/>
            <a:ext cx="738377" cy="79019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339085" y="747039"/>
            <a:ext cx="6425565" cy="10077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605"/>
              </a:spcBef>
              <a:tabLst>
                <a:tab pos="659765" algn="l"/>
                <a:tab pos="1370330" algn="l"/>
                <a:tab pos="2854960" algn="l"/>
                <a:tab pos="3564890" algn="l"/>
                <a:tab pos="4883785" algn="l"/>
                <a:tab pos="601154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	los	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hos,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bos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án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en</a:t>
            </a:r>
            <a:endParaRPr sz="28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3587" y="1691639"/>
            <a:ext cx="8483600" cy="3244215"/>
            <a:chOff x="513587" y="1691639"/>
            <a:chExt cx="8483600" cy="3244215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587" y="1691639"/>
              <a:ext cx="2536698" cy="7901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0631" y="1691639"/>
              <a:ext cx="1636014" cy="7901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25467" y="1691639"/>
              <a:ext cx="1738122" cy="79019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82411" y="1691639"/>
              <a:ext cx="1436369" cy="7901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37603" y="1691639"/>
              <a:ext cx="1686305" cy="79019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2731" y="1691639"/>
              <a:ext cx="854201" cy="790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587" y="2182367"/>
              <a:ext cx="866394" cy="79019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0223" y="2182367"/>
              <a:ext cx="2007870" cy="7901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88336" y="2182367"/>
              <a:ext cx="2163317" cy="79019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1896" y="2182367"/>
              <a:ext cx="663701" cy="79019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7364" y="2182367"/>
              <a:ext cx="854201" cy="790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1808" y="2182367"/>
              <a:ext cx="866393" cy="7901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38443" y="2182367"/>
              <a:ext cx="1277874" cy="79019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66559" y="2182367"/>
              <a:ext cx="1526286" cy="79019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43087" y="2182367"/>
              <a:ext cx="1053846" cy="79019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3587" y="2673095"/>
              <a:ext cx="907541" cy="7901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1391" y="2673095"/>
              <a:ext cx="1939289" cy="79019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0943" y="2673095"/>
              <a:ext cx="857250" cy="7901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48455" y="2673095"/>
              <a:ext cx="736853" cy="7901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95572" y="2673095"/>
              <a:ext cx="1565910" cy="7901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71743" y="2673095"/>
              <a:ext cx="1200150" cy="79019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2155" y="2673095"/>
              <a:ext cx="744474" cy="79019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36892" y="2673095"/>
              <a:ext cx="1751838" cy="7901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8576" y="2673095"/>
              <a:ext cx="578357" cy="79019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3587" y="3163823"/>
              <a:ext cx="2669286" cy="7901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34639" y="3163823"/>
              <a:ext cx="1122426" cy="79019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08831" y="3163823"/>
              <a:ext cx="1059941" cy="7901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0540" y="3163823"/>
              <a:ext cx="854201" cy="7901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26508" y="3163823"/>
              <a:ext cx="1335786" cy="79019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4059" y="3163823"/>
              <a:ext cx="1244345" cy="79019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10172" y="3163823"/>
              <a:ext cx="736853" cy="79019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098792" y="3163823"/>
              <a:ext cx="1390650" cy="79019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41207" y="3163823"/>
              <a:ext cx="855726" cy="79019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3587" y="3654551"/>
              <a:ext cx="1337310" cy="79019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484" y="3654551"/>
              <a:ext cx="854202" cy="79019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76271" y="3654551"/>
              <a:ext cx="1218438" cy="79019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30295" y="3654551"/>
              <a:ext cx="1495806" cy="79019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61687" y="3654551"/>
              <a:ext cx="2696717" cy="79019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93991" y="3654551"/>
              <a:ext cx="663701" cy="79019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193280" y="3654551"/>
              <a:ext cx="1803653" cy="79019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3587" y="4145279"/>
              <a:ext cx="2062733" cy="79019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38059" y="4145279"/>
              <a:ext cx="1549146" cy="79019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17052" y="4145279"/>
              <a:ext cx="579869" cy="790194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tabLst>
                <a:tab pos="6838315" algn="l"/>
              </a:tabLst>
            </a:pPr>
            <a:r>
              <a:rPr spc="-5" dirty="0"/>
              <a:t>protagonista,</a:t>
            </a:r>
            <a:r>
              <a:rPr spc="640" dirty="0"/>
              <a:t> </a:t>
            </a:r>
            <a:r>
              <a:rPr spc="-5" dirty="0"/>
              <a:t>aunque</a:t>
            </a:r>
            <a:r>
              <a:rPr spc="625" dirty="0"/>
              <a:t> </a:t>
            </a:r>
            <a:r>
              <a:rPr spc="-5" dirty="0"/>
              <a:t>también</a:t>
            </a:r>
            <a:r>
              <a:rPr spc="630" dirty="0"/>
              <a:t> </a:t>
            </a:r>
            <a:r>
              <a:rPr spc="-5" dirty="0"/>
              <a:t>puede</a:t>
            </a:r>
            <a:r>
              <a:rPr spc="620" dirty="0"/>
              <a:t> </a:t>
            </a:r>
            <a:r>
              <a:rPr spc="-5" dirty="0"/>
              <a:t>tratarse</a:t>
            </a:r>
            <a:r>
              <a:rPr spc="640" dirty="0"/>
              <a:t> </a:t>
            </a:r>
            <a:r>
              <a:rPr dirty="0"/>
              <a:t>de </a:t>
            </a:r>
            <a:r>
              <a:rPr spc="-865" dirty="0"/>
              <a:t> </a:t>
            </a:r>
            <a:r>
              <a:rPr spc="-5" dirty="0"/>
              <a:t>un personaje secundario o de un mero </a:t>
            </a:r>
            <a:r>
              <a:rPr spc="-10" dirty="0"/>
              <a:t>testigo </a:t>
            </a:r>
            <a:r>
              <a:rPr spc="-5" dirty="0"/>
              <a:t>que </a:t>
            </a:r>
            <a:r>
              <a:rPr spc="-860" dirty="0"/>
              <a:t> </a:t>
            </a:r>
            <a:r>
              <a:rPr spc="-5" dirty="0"/>
              <a:t>sin</a:t>
            </a:r>
            <a:r>
              <a:rPr dirty="0"/>
              <a:t> </a:t>
            </a:r>
            <a:r>
              <a:rPr spc="-5" dirty="0"/>
              <a:t>participar</a:t>
            </a:r>
            <a:r>
              <a:rPr dirty="0"/>
              <a:t> en</a:t>
            </a:r>
            <a:r>
              <a:rPr spc="5"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acción,</a:t>
            </a:r>
            <a:r>
              <a:rPr dirty="0"/>
              <a:t> </a:t>
            </a:r>
            <a:r>
              <a:rPr spc="-10" dirty="0"/>
              <a:t>sabe</a:t>
            </a:r>
            <a:r>
              <a:rPr spc="-5" dirty="0"/>
              <a:t> lo</a:t>
            </a:r>
            <a:r>
              <a:rPr dirty="0"/>
              <a:t> </a:t>
            </a:r>
            <a:r>
              <a:rPr spc="-5" dirty="0"/>
              <a:t>ocurrido. </a:t>
            </a:r>
            <a:r>
              <a:rPr dirty="0"/>
              <a:t> </a:t>
            </a:r>
            <a:r>
              <a:rPr spc="-5" dirty="0"/>
              <a:t>Generalmente este </a:t>
            </a:r>
            <a:r>
              <a:rPr spc="-10" dirty="0"/>
              <a:t>tipo </a:t>
            </a:r>
            <a:r>
              <a:rPr spc="-5" dirty="0"/>
              <a:t>de </a:t>
            </a:r>
            <a:r>
              <a:rPr dirty="0"/>
              <a:t>obras </a:t>
            </a:r>
            <a:r>
              <a:rPr spc="-5" dirty="0"/>
              <a:t>tiene la forma </a:t>
            </a:r>
            <a:r>
              <a:rPr dirty="0"/>
              <a:t>de </a:t>
            </a:r>
            <a:r>
              <a:rPr spc="5" dirty="0"/>
              <a:t> </a:t>
            </a:r>
            <a:r>
              <a:rPr spc="-5" dirty="0"/>
              <a:t>diario de </a:t>
            </a:r>
            <a:r>
              <a:rPr spc="-10" dirty="0"/>
              <a:t>vida, </a:t>
            </a:r>
            <a:r>
              <a:rPr dirty="0"/>
              <a:t>novela </a:t>
            </a:r>
            <a:r>
              <a:rPr spc="-5" dirty="0"/>
              <a:t>autobiográfica o epistolar </a:t>
            </a:r>
            <a:r>
              <a:rPr dirty="0"/>
              <a:t> </a:t>
            </a:r>
            <a:r>
              <a:rPr spc="-5" dirty="0"/>
              <a:t>(med</a:t>
            </a:r>
            <a:r>
              <a:rPr spc="5" dirty="0"/>
              <a:t>i</a:t>
            </a:r>
            <a:r>
              <a:rPr spc="-5" dirty="0"/>
              <a:t>an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car</a:t>
            </a:r>
            <a:r>
              <a:rPr spc="10" dirty="0"/>
              <a:t>t</a:t>
            </a:r>
            <a:r>
              <a:rPr spc="-5" dirty="0"/>
              <a:t>as</a:t>
            </a:r>
            <a:r>
              <a:rPr spc="-10" dirty="0"/>
              <a:t>)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060" y="449326"/>
            <a:ext cx="3594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DEFINICIÓN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0772" y="1677923"/>
            <a:ext cx="9063355" cy="3168015"/>
            <a:chOff x="80772" y="1677923"/>
            <a:chExt cx="9063355" cy="3168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" y="1819655"/>
              <a:ext cx="730758" cy="6804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8" y="1677923"/>
              <a:ext cx="8782811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8" y="2433827"/>
              <a:ext cx="8490966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188" y="3189731"/>
              <a:ext cx="8396478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188" y="3945635"/>
              <a:ext cx="8097774" cy="89992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8267" y="1526260"/>
            <a:ext cx="8500110" cy="304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5000"/>
              </a:lnSpc>
              <a:spcBef>
                <a:spcPts val="10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Modalidad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discursiva</a:t>
            </a:r>
            <a:r>
              <a:rPr sz="32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 se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utiliza</a:t>
            </a:r>
            <a:r>
              <a:rPr sz="3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contar una historia, acontecimientos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hechos que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le suceden a un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personaje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en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 tiempo</a:t>
            </a:r>
            <a:r>
              <a:rPr sz="3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espacio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determinado.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905255"/>
            <a:ext cx="8576310" cy="3550285"/>
            <a:chOff x="202692" y="905255"/>
            <a:chExt cx="8576310" cy="3550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045463"/>
              <a:ext cx="730758" cy="681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7" y="905255"/>
              <a:ext cx="2946654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1580387"/>
              <a:ext cx="8512302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2238755"/>
              <a:ext cx="7754874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" y="2897123"/>
              <a:ext cx="7475982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7" y="3555491"/>
              <a:ext cx="7165085" cy="8999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0491" y="863698"/>
            <a:ext cx="8002270" cy="332549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3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ejemplo:</a:t>
            </a:r>
            <a:endParaRPr sz="3200">
              <a:latin typeface="Tahoma"/>
              <a:cs typeface="Tahoma"/>
            </a:endParaRPr>
          </a:p>
          <a:p>
            <a:pPr marL="354965" marR="5080" indent="-216535">
              <a:lnSpc>
                <a:spcPct val="129000"/>
              </a:lnSpc>
              <a:spcBef>
                <a:spcPts val="165"/>
              </a:spcBef>
            </a:pP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“Vine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Comala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porque</a:t>
            </a:r>
            <a:r>
              <a:rPr sz="33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05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dijeron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aquí </a:t>
            </a:r>
            <a:r>
              <a:rPr sz="3350" spc="-10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vivía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mi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padre,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tal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Pedro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Páramo.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Mi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madre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dijo.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yo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prometí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vendría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verlo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cuando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ella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muriera.”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97607" y="5039880"/>
            <a:ext cx="4765040" cy="511809"/>
            <a:chOff x="2197607" y="5039880"/>
            <a:chExt cx="4765040" cy="511809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7607" y="5039880"/>
              <a:ext cx="392417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4475" y="5039880"/>
              <a:ext cx="1928622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7535" y="5039880"/>
              <a:ext cx="3054858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28417" y="5102478"/>
            <a:ext cx="448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Pedro</a:t>
            </a:r>
            <a:r>
              <a:rPr sz="1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Páramo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mexicano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Juan Rulfo).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081"/>
            <a:ext cx="9149715" cy="5448935"/>
            <a:chOff x="3707" y="1414081"/>
            <a:chExt cx="9149715" cy="5448935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8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4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8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2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8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2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353436" y="178054"/>
            <a:ext cx="4436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</a:rPr>
              <a:t>Segunda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persona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504444" y="813816"/>
            <a:ext cx="7884795" cy="1323975"/>
            <a:chOff x="504444" y="813816"/>
            <a:chExt cx="7884795" cy="1323975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4444" y="813816"/>
              <a:ext cx="7884414" cy="7901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588" y="1347216"/>
              <a:ext cx="4748022" cy="79019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81940" y="1880616"/>
            <a:ext cx="8715375" cy="3542665"/>
            <a:chOff x="281940" y="1880616"/>
            <a:chExt cx="8715375" cy="354266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3588" y="1880616"/>
              <a:ext cx="1852422" cy="7901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1940" y="2499360"/>
              <a:ext cx="2120646" cy="79019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81784" y="2499360"/>
              <a:ext cx="907542" cy="7901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68523" y="2499360"/>
              <a:ext cx="1443989" cy="790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1711" y="2499360"/>
              <a:ext cx="1322069" cy="79019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92980" y="2499360"/>
              <a:ext cx="1052322" cy="7901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4499" y="2499360"/>
              <a:ext cx="738377" cy="7901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2075" y="2499360"/>
              <a:ext cx="1475994" cy="79019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97268" y="2499360"/>
              <a:ext cx="854201" cy="7901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32192" y="2499360"/>
              <a:ext cx="907542" cy="7901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18932" y="2499360"/>
              <a:ext cx="778001" cy="79019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3588" y="3032760"/>
              <a:ext cx="2021586" cy="79019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6188" y="3032760"/>
              <a:ext cx="656082" cy="79019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53284" y="3032760"/>
              <a:ext cx="896873" cy="79019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81172" y="3032760"/>
              <a:ext cx="1056894" cy="79019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9080" y="3032760"/>
              <a:ext cx="854201" cy="79019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4295" y="3032760"/>
              <a:ext cx="738377" cy="79019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23687" y="3032760"/>
              <a:ext cx="1835658" cy="79019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90360" y="3032760"/>
              <a:ext cx="1572005" cy="79019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93380" y="3032760"/>
              <a:ext cx="1003553" cy="79019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3588" y="3566160"/>
              <a:ext cx="1332738" cy="79019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30095" y="3566160"/>
              <a:ext cx="854202" cy="79019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68068" y="3566160"/>
              <a:ext cx="1486661" cy="79019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38500" y="3566160"/>
              <a:ext cx="863346" cy="79019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85616" y="3566160"/>
              <a:ext cx="1393698" cy="79019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64607" y="3566160"/>
              <a:ext cx="1698497" cy="79019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92951" y="3566160"/>
              <a:ext cx="578357" cy="79019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56604" y="3566160"/>
              <a:ext cx="864870" cy="79019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05244" y="3566160"/>
              <a:ext cx="1503426" cy="79019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092440" y="3566160"/>
              <a:ext cx="904494" cy="79019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3588" y="4099560"/>
              <a:ext cx="1116330" cy="79019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61515" y="4099560"/>
              <a:ext cx="1026413" cy="79019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19528" y="4099560"/>
              <a:ext cx="738377" cy="79019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91028" y="4099560"/>
              <a:ext cx="2000250" cy="79019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22875" y="4099560"/>
              <a:ext cx="648462" cy="79019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02936" y="4099560"/>
              <a:ext cx="1369314" cy="79019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5372" y="4099560"/>
              <a:ext cx="854201" cy="79019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91171" y="4099560"/>
              <a:ext cx="1416557" cy="79019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40851" y="4099560"/>
              <a:ext cx="656081" cy="79019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3588" y="4632960"/>
              <a:ext cx="1495806" cy="79019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9240" y="4632960"/>
              <a:ext cx="794766" cy="79019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63851" y="4632960"/>
              <a:ext cx="613410" cy="790193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1744" y="808380"/>
            <a:ext cx="8272780" cy="438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728345" indent="-9525">
              <a:lnSpc>
                <a:spcPct val="125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Es poco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frecuente. En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este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caso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dirige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otros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sí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mismo.</a:t>
            </a:r>
            <a:endParaRPr sz="2800">
              <a:latin typeface="Tahoma"/>
              <a:cs typeface="Tahoma"/>
            </a:endParaRPr>
          </a:p>
          <a:p>
            <a:pPr marL="243840">
              <a:lnSpc>
                <a:spcPct val="100000"/>
              </a:lnSpc>
              <a:spcBef>
                <a:spcPts val="84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Ejemplo:</a:t>
            </a:r>
            <a:endParaRPr sz="2800">
              <a:latin typeface="Tahoma"/>
              <a:cs typeface="Tahoma"/>
            </a:endParaRPr>
          </a:p>
          <a:p>
            <a:pPr marL="243840" marR="5080" indent="-231775" algn="just">
              <a:lnSpc>
                <a:spcPct val="118700"/>
              </a:lnSpc>
              <a:spcBef>
                <a:spcPts val="700"/>
              </a:spcBef>
            </a:pP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“Duermes,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sin soñar, </a:t>
            </a:r>
            <a:r>
              <a:rPr sz="2950" spc="-75" dirty="0">
                <a:solidFill>
                  <a:srgbClr val="FFFFFF"/>
                </a:solidFill>
                <a:latin typeface="Tahoma"/>
                <a:cs typeface="Tahoma"/>
              </a:rPr>
              <a:t>hasta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950" spc="-6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950" spc="-75" dirty="0">
                <a:solidFill>
                  <a:srgbClr val="FFFFFF"/>
                </a:solidFill>
                <a:latin typeface="Tahoma"/>
                <a:cs typeface="Tahoma"/>
              </a:rPr>
              <a:t>chorro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luz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te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despierte,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las seis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mañana,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porque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ese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 techo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vidrios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no posee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cortinas. </a:t>
            </a:r>
            <a:r>
              <a:rPr sz="2950" spc="-90" dirty="0">
                <a:solidFill>
                  <a:srgbClr val="FFFFFF"/>
                </a:solidFill>
                <a:latin typeface="Tahoma"/>
                <a:cs typeface="Tahoma"/>
              </a:rPr>
              <a:t>Te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cubres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29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ojos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29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9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almohada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 y</a:t>
            </a:r>
            <a:r>
              <a:rPr sz="29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tratas</a:t>
            </a:r>
            <a:r>
              <a:rPr sz="29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70" dirty="0">
                <a:solidFill>
                  <a:srgbClr val="FFFFFF"/>
                </a:solidFill>
                <a:latin typeface="Tahoma"/>
                <a:cs typeface="Tahoma"/>
              </a:rPr>
              <a:t>volver</a:t>
            </a:r>
            <a:r>
              <a:rPr sz="2950" spc="7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8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9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50" spc="-65" dirty="0">
                <a:solidFill>
                  <a:srgbClr val="FFFFFF"/>
                </a:solidFill>
                <a:latin typeface="Tahoma"/>
                <a:cs typeface="Tahoma"/>
              </a:rPr>
              <a:t>dormir..</a:t>
            </a:r>
            <a:r>
              <a:rPr sz="2950" strike="dblStrike" spc="-6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950" strike="noStrike" spc="-65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85" name="object 8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615183" y="5416296"/>
            <a:ext cx="4120134" cy="523494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2749042" y="5481015"/>
            <a:ext cx="375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(Aura,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mexicano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Carlos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Fuentes).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819911"/>
            <a:ext cx="9149715" cy="6042660"/>
            <a:chOff x="3707" y="819911"/>
            <a:chExt cx="9149715" cy="6042660"/>
          </a:xfrm>
        </p:grpSpPr>
        <p:sp>
          <p:nvSpPr>
            <p:cNvPr id="4" name="object 4"/>
            <p:cNvSpPr/>
            <p:nvPr/>
          </p:nvSpPr>
          <p:spPr>
            <a:xfrm>
              <a:off x="2220467" y="1772411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099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3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3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39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8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6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8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2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6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1" y="819911"/>
              <a:ext cx="730758" cy="680465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498217" y="178054"/>
            <a:ext cx="414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FFFF"/>
                </a:solidFill>
              </a:rPr>
              <a:t>Tercera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persona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393191" y="678180"/>
            <a:ext cx="8637270" cy="4752975"/>
            <a:chOff x="393191" y="678180"/>
            <a:chExt cx="8637270" cy="4752975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3107" y="678180"/>
              <a:ext cx="1524762" cy="8999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09927" y="678180"/>
              <a:ext cx="1287018" cy="899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99003" y="678180"/>
              <a:ext cx="974597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75659" y="678180"/>
              <a:ext cx="849630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27347" y="678180"/>
              <a:ext cx="1201674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2603" y="678180"/>
              <a:ext cx="982218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16880" y="678180"/>
              <a:ext cx="1585722" cy="8999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04659" y="678180"/>
              <a:ext cx="1593342" cy="89992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00060" y="678180"/>
              <a:ext cx="930401" cy="89992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107" y="1214628"/>
              <a:ext cx="1401318" cy="8999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88008" y="1214628"/>
              <a:ext cx="1550669" cy="8999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42259" y="1214628"/>
              <a:ext cx="848106" cy="89992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95471" y="1214628"/>
              <a:ext cx="1201674" cy="89992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00727" y="1214628"/>
              <a:ext cx="842010" cy="8999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47844" y="1214628"/>
              <a:ext cx="1785366" cy="89992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35268" y="1214628"/>
              <a:ext cx="747521" cy="89992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86371" y="1214628"/>
              <a:ext cx="1439418" cy="89992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1627" y="1214628"/>
              <a:ext cx="657605" cy="89992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52815" y="1214628"/>
              <a:ext cx="977646" cy="89992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107" y="1751076"/>
              <a:ext cx="2149602" cy="89992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43327" y="1751076"/>
              <a:ext cx="1126998" cy="89992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80943" y="1751076"/>
              <a:ext cx="1029461" cy="89992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21024" y="1751076"/>
              <a:ext cx="1724405" cy="89992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56047" y="1751076"/>
              <a:ext cx="976122" cy="89992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42788" y="1751076"/>
              <a:ext cx="1792986" cy="8999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46391" y="1751076"/>
              <a:ext cx="1960626" cy="89992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72856" y="1751076"/>
              <a:ext cx="657605" cy="89992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3107" y="2287524"/>
              <a:ext cx="1972818" cy="89992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21763" y="2287524"/>
              <a:ext cx="677418" cy="8999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3191" y="2921508"/>
              <a:ext cx="3007613" cy="8999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80003" y="2921508"/>
              <a:ext cx="842009" cy="8999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02736" y="2921508"/>
              <a:ext cx="1373886" cy="89992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57344" y="2921508"/>
              <a:ext cx="736853" cy="89992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74920" y="2921508"/>
              <a:ext cx="2044446" cy="89992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00088" y="2921508"/>
              <a:ext cx="1521713" cy="89992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02523" y="2921508"/>
              <a:ext cx="1027937" cy="89992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3107" y="3457956"/>
              <a:ext cx="2420874" cy="89992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39568" y="3457956"/>
              <a:ext cx="1200150" cy="89992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75303" y="3457956"/>
              <a:ext cx="1812798" cy="89992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23688" y="3457956"/>
              <a:ext cx="976122" cy="89992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35395" y="3457956"/>
              <a:ext cx="942594" cy="89992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13576" y="3457956"/>
              <a:ext cx="1940814" cy="89992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89975" y="3457956"/>
              <a:ext cx="840485" cy="89992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83107" y="3994403"/>
              <a:ext cx="1326642" cy="8999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24939" y="3994403"/>
              <a:ext cx="930402" cy="89992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969008" y="3994403"/>
              <a:ext cx="1631442" cy="89992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215640" y="3994403"/>
              <a:ext cx="749046" cy="89992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79875" y="3994403"/>
              <a:ext cx="942594" cy="89992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137659" y="3994403"/>
              <a:ext cx="1328165" cy="89992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81015" y="3994403"/>
              <a:ext cx="1201674" cy="89992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97880" y="3994403"/>
              <a:ext cx="1279398" cy="89992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92468" y="3994403"/>
              <a:ext cx="1649729" cy="89992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057387" y="3994403"/>
              <a:ext cx="973074" cy="89992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3107" y="4530851"/>
              <a:ext cx="1029462" cy="89992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04900" y="4530851"/>
              <a:ext cx="1826514" cy="89992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25268" y="4530851"/>
              <a:ext cx="974597" cy="89992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090671" y="4530851"/>
              <a:ext cx="2527554" cy="89992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084063" y="4530851"/>
              <a:ext cx="904493" cy="89992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454395" y="4530851"/>
              <a:ext cx="697229" cy="899922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380491" y="744930"/>
            <a:ext cx="8385175" cy="442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1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Narra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algo de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lo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forma</a:t>
            </a:r>
            <a:r>
              <a:rPr sz="3200" spc="9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parte,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decir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relata lo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le sucede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otros.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identifica por los verbos en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tercera persona.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Ejemplo:</a:t>
            </a:r>
            <a:endParaRPr sz="3200">
              <a:latin typeface="Tahoma"/>
              <a:cs typeface="Tahoma"/>
            </a:endParaRPr>
          </a:p>
          <a:p>
            <a:pPr marL="354965" marR="5080" indent="-90170" algn="just">
              <a:lnSpc>
                <a:spcPct val="105100"/>
              </a:lnSpc>
              <a:spcBef>
                <a:spcPts val="795"/>
              </a:spcBef>
            </a:pP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“Menudeando 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paso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y saltando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sobre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obstáculos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hallaba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camino,</a:t>
            </a:r>
            <a:r>
              <a:rPr sz="3350" spc="8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Nela se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dirigió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 su casa que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está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detrás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tall</a:t>
            </a:r>
            <a:r>
              <a:rPr sz="3350" strike="sngStrike" spc="-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trike="noStrike" spc="-65" dirty="0">
                <a:solidFill>
                  <a:srgbClr val="FFFFFF"/>
                </a:solidFill>
                <a:latin typeface="Tahoma"/>
                <a:cs typeface="Tahoma"/>
              </a:rPr>
              <a:t>res</a:t>
            </a:r>
            <a:r>
              <a:rPr sz="3350" strike="noStrike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trike="noStrike" spc="-8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trike="noStrike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trike="noStrike" spc="-70" dirty="0">
                <a:solidFill>
                  <a:srgbClr val="FFFFFF"/>
                </a:solidFill>
                <a:latin typeface="Tahoma"/>
                <a:cs typeface="Tahoma"/>
              </a:rPr>
              <a:t>maquinaria...”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778507" y="5571744"/>
            <a:ext cx="5604510" cy="567690"/>
            <a:chOff x="1778507" y="5571744"/>
            <a:chExt cx="5604510" cy="567690"/>
          </a:xfrm>
        </p:grpSpPr>
        <p:pic>
          <p:nvPicPr>
            <p:cNvPr id="101" name="object 10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78507" y="5571744"/>
              <a:ext cx="436625" cy="56769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76043" y="5571744"/>
              <a:ext cx="1599437" cy="56769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136391" y="5571744"/>
              <a:ext cx="4246626" cy="567690"/>
            </a:xfrm>
            <a:prstGeom prst="rect">
              <a:avLst/>
            </a:prstGeom>
          </p:spPr>
        </p:pic>
      </p:grpSp>
      <p:sp>
        <p:nvSpPr>
          <p:cNvPr id="104" name="object 104"/>
          <p:cNvSpPr txBox="1"/>
          <p:nvPr/>
        </p:nvSpPr>
        <p:spPr>
          <a:xfrm>
            <a:off x="1926082" y="5642864"/>
            <a:ext cx="5289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Marianela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español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Benito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Pérez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Galdós).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2118360"/>
            <a:ext cx="8928735" cy="2411730"/>
            <a:chOff x="202692" y="2118360"/>
            <a:chExt cx="8928735" cy="2411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2258568"/>
              <a:ext cx="730758" cy="6819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7" y="2118360"/>
              <a:ext cx="848029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2874264"/>
              <a:ext cx="8647938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107" y="3630168"/>
              <a:ext cx="5784342" cy="8999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0491" y="1966315"/>
            <a:ext cx="835215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5000"/>
              </a:lnSpc>
              <a:spcBef>
                <a:spcPts val="10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También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 clasifica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narrador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acuerdo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grado 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conocimiento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tiene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respecto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lo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que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sucede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relato: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572" y="0"/>
            <a:ext cx="3833622" cy="11148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3704" y="141478"/>
            <a:ext cx="3198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Omnisciente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" y="949452"/>
            <a:ext cx="8827770" cy="3826510"/>
            <a:chOff x="202692" y="949452"/>
            <a:chExt cx="8827770" cy="3826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089660"/>
              <a:ext cx="730758" cy="681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7" y="949452"/>
              <a:ext cx="957834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195" y="949452"/>
              <a:ext cx="136779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40" y="949452"/>
              <a:ext cx="1460753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9771" y="949452"/>
              <a:ext cx="1504950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0976" y="949452"/>
              <a:ext cx="1029462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6692" y="949452"/>
              <a:ext cx="3009138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2084" y="949452"/>
              <a:ext cx="738377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107" y="1656588"/>
              <a:ext cx="2800350" cy="899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7312" y="1656588"/>
              <a:ext cx="974598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4240" y="1656588"/>
              <a:ext cx="1029462" cy="899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6032" y="1656588"/>
              <a:ext cx="2474214" cy="899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6083" y="1656588"/>
              <a:ext cx="657606" cy="8999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700" y="2461260"/>
              <a:ext cx="1430274" cy="8999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3792" y="2461260"/>
              <a:ext cx="738378" cy="8999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8988" y="2461260"/>
              <a:ext cx="2128266" cy="8999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4071" y="2461260"/>
              <a:ext cx="747522" cy="899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8412" y="2461260"/>
              <a:ext cx="1559814" cy="899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05044" y="2461260"/>
              <a:ext cx="1468374" cy="899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60236" y="2461260"/>
              <a:ext cx="840486" cy="899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87539" y="2461260"/>
              <a:ext cx="1607057" cy="899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1415" y="2461260"/>
              <a:ext cx="749046" cy="899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3168396"/>
              <a:ext cx="2317242" cy="8999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97252" y="3168396"/>
              <a:ext cx="1270253" cy="8999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64408" y="3168396"/>
              <a:ext cx="1294638" cy="8999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55947" y="3168396"/>
              <a:ext cx="1169670" cy="8999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22520" y="3168396"/>
              <a:ext cx="3202685" cy="8999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2108" y="3168396"/>
              <a:ext cx="736853" cy="8999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55863" y="3168396"/>
              <a:ext cx="974598" cy="8999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3107" y="3875531"/>
              <a:ext cx="1710689" cy="8999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86128" y="3875531"/>
              <a:ext cx="1779270" cy="8999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56203" y="3875531"/>
              <a:ext cx="747521" cy="8999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96056" y="3875531"/>
              <a:ext cx="1305305" cy="8999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95215" y="3875531"/>
              <a:ext cx="1201674" cy="8999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89220" y="3875531"/>
              <a:ext cx="848105" cy="8999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29656" y="3875531"/>
              <a:ext cx="1797557" cy="8999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93051" y="3875531"/>
              <a:ext cx="904494" cy="8999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63384" y="3875531"/>
              <a:ext cx="697229" cy="899921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80491" y="845667"/>
            <a:ext cx="8383905" cy="3663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 algn="just">
              <a:lnSpc>
                <a:spcPct val="145100"/>
              </a:lnSpc>
              <a:spcBef>
                <a:spcPts val="9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sabe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todo,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hasta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pensamientos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sentimientos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 los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personajes.</a:t>
            </a:r>
            <a:endParaRPr sz="3200">
              <a:latin typeface="Tahoma"/>
              <a:cs typeface="Tahoma"/>
            </a:endParaRPr>
          </a:p>
          <a:p>
            <a:pPr marL="354965" marR="5080" indent="-216535" algn="just">
              <a:lnSpc>
                <a:spcPct val="138500"/>
              </a:lnSpc>
              <a:spcBef>
                <a:spcPts val="800"/>
              </a:spcBef>
            </a:pP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“Giró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comenzó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nadar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hacia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playa,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chapotear </a:t>
            </a:r>
            <a:r>
              <a:rPr sz="3350" spc="-90" dirty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bien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desesperación, y de </a:t>
            </a:r>
            <a:r>
              <a:rPr sz="3350" spc="-10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pronto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rogaba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Dios</a:t>
            </a:r>
            <a:r>
              <a:rPr sz="33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3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salvara...”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53539" y="4876800"/>
            <a:ext cx="5863590" cy="580390"/>
            <a:chOff x="1653539" y="4876800"/>
            <a:chExt cx="5863590" cy="580390"/>
          </a:xfrm>
        </p:grpSpPr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53539" y="4876800"/>
              <a:ext cx="448830" cy="57988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51075" y="4876800"/>
              <a:ext cx="1994153" cy="5798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93947" y="4876800"/>
              <a:ext cx="4123182" cy="57988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802638" y="4948809"/>
            <a:ext cx="5538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Día Domingo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peruano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Mario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Vargas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Llosa)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4963" y="0"/>
            <a:ext cx="7465314" cy="1114805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</a:t>
            </a:r>
            <a:r>
              <a:rPr spc="30" dirty="0"/>
              <a:t> </a:t>
            </a:r>
            <a:r>
              <a:rPr spc="-5" dirty="0"/>
              <a:t>conocimiento</a:t>
            </a:r>
            <a:r>
              <a:rPr spc="55" dirty="0"/>
              <a:t> </a:t>
            </a:r>
            <a:r>
              <a:rPr spc="-10" dirty="0"/>
              <a:t>limitado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140207" y="1167383"/>
            <a:ext cx="8841740" cy="4070350"/>
            <a:chOff x="140207" y="1167383"/>
            <a:chExt cx="8841740" cy="407035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207" y="1167383"/>
              <a:ext cx="8490966" cy="8999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7" y="1606295"/>
              <a:ext cx="8026146" cy="899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7" y="2045208"/>
              <a:ext cx="7479030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207" y="2581655"/>
              <a:ext cx="8841486" cy="899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7" y="3020567"/>
              <a:ext cx="8122158" cy="8999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3459479"/>
              <a:ext cx="8420862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107" y="3898391"/>
              <a:ext cx="7856982" cy="8999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7" y="4337304"/>
              <a:ext cx="1396746" cy="89992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662683" y="5445252"/>
            <a:ext cx="5835015" cy="511809"/>
            <a:chOff x="1662683" y="5445252"/>
            <a:chExt cx="5835015" cy="511809"/>
          </a:xfrm>
        </p:grpSpPr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2683" y="5445252"/>
              <a:ext cx="392417" cy="5112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49551" y="5445252"/>
              <a:ext cx="2914650" cy="5112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58639" y="5445252"/>
              <a:ext cx="3138677" cy="51128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80491" y="1283334"/>
            <a:ext cx="8202930" cy="3688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349250" indent="-342900" algn="just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saber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bastante o muy poco, dominar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solo los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hechos y no la interioridad,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estar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limitado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su edad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estado mental.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</a:pP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“Cerraba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ojos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caminaba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ciego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hasta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sz="3350" spc="-10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puerta.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abría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abrirla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abría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también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ojos.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juego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adivinar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si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enfermo </a:t>
            </a:r>
            <a:r>
              <a:rPr sz="3350" spc="-10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FFFFFF"/>
                </a:solidFill>
                <a:latin typeface="Tahoma"/>
                <a:cs typeface="Tahoma"/>
              </a:rPr>
              <a:t>hombre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mujer</a:t>
            </a:r>
            <a:r>
              <a:rPr sz="33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3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33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sz="33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quebrado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3350">
              <a:latin typeface="Tahoma"/>
              <a:cs typeface="Tahoma"/>
            </a:endParaRPr>
          </a:p>
          <a:p>
            <a:pPr marL="355600">
              <a:lnSpc>
                <a:spcPts val="3425"/>
              </a:lnSpc>
              <a:tabLst>
                <a:tab pos="1525905" algn="l"/>
              </a:tabLst>
            </a:pP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no.”	</a:t>
            </a:r>
            <a:r>
              <a:rPr sz="3350" i="1" u="heavy" spc="-110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50" i="1" u="heavy" spc="150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imes New Roman"/>
                <a:cs typeface="Times New Roman"/>
              </a:rPr>
              <a:t> 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93494" y="5506618"/>
            <a:ext cx="5555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Papelucho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clínica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chilena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Marcela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Paz).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414272"/>
            <a:ext cx="9149715" cy="5448300"/>
            <a:chOff x="3707" y="1414272"/>
            <a:chExt cx="9149715" cy="5448300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9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7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87092" y="4909438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6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39439" y="67056"/>
            <a:ext cx="3057906" cy="111937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441953" y="213741"/>
            <a:ext cx="225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ahoma"/>
                <a:cs typeface="Tahoma"/>
              </a:rPr>
              <a:t>El</a:t>
            </a:r>
            <a:r>
              <a:rPr b="0" spc="-7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Diálogo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249936" y="1042416"/>
            <a:ext cx="4448175" cy="5744845"/>
            <a:chOff x="249936" y="1042416"/>
            <a:chExt cx="4448175" cy="5744845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000" y="1042416"/>
              <a:ext cx="2535174" cy="57683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1533156"/>
              <a:ext cx="550926" cy="51586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592" y="1427988"/>
              <a:ext cx="3944874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5592" y="1793748"/>
              <a:ext cx="3707129" cy="6774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592" y="2159508"/>
              <a:ext cx="3464814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592" y="2525268"/>
              <a:ext cx="2719577" cy="6774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3069348"/>
              <a:ext cx="550926" cy="51586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0079" y="2964180"/>
              <a:ext cx="2218182" cy="6774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5592" y="3329939"/>
              <a:ext cx="3384041" cy="6774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5592" y="3695700"/>
              <a:ext cx="3083813" cy="67741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4239780"/>
              <a:ext cx="550926" cy="51586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5592" y="4134611"/>
              <a:ext cx="3996690" cy="6774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5592" y="4500372"/>
              <a:ext cx="3231642" cy="6774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5044452"/>
              <a:ext cx="550926" cy="51586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5592" y="4939283"/>
              <a:ext cx="3699510" cy="67741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5592" y="5305044"/>
              <a:ext cx="4086605" cy="67741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5849112"/>
              <a:ext cx="550926" cy="51586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5592" y="5743956"/>
              <a:ext cx="3928110" cy="67741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5592" y="6109719"/>
              <a:ext cx="4152138" cy="67741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380491" y="1035147"/>
            <a:ext cx="4022725" cy="55518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ESTILO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DIRECTO</a:t>
            </a:r>
            <a:endParaRPr sz="2000">
              <a:latin typeface="Tahoma"/>
              <a:cs typeface="Tahoma"/>
            </a:endParaRPr>
          </a:p>
          <a:p>
            <a:pPr marL="355600" marR="213995" indent="-342900">
              <a:lnSpc>
                <a:spcPct val="100000"/>
              </a:lnSpc>
              <a:spcBef>
                <a:spcPts val="740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 diferencia con claridad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 la narración. Cuando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habla un personaje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escribe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guión.</a:t>
            </a:r>
            <a:endParaRPr sz="2400">
              <a:latin typeface="Tahoma"/>
              <a:cs typeface="Tahoma"/>
            </a:endParaRPr>
          </a:p>
          <a:p>
            <a:pPr marL="355600" marR="774700" indent="-342900">
              <a:lnSpc>
                <a:spcPct val="100000"/>
              </a:lnSpc>
              <a:spcBef>
                <a:spcPts val="580"/>
              </a:spcBef>
              <a:buClr>
                <a:srgbClr val="A2C145"/>
              </a:buClr>
              <a:buSzPct val="79166"/>
              <a:buFont typeface="Tahoma"/>
              <a:buChar char="►"/>
              <a:tabLst>
                <a:tab pos="449580" algn="l"/>
                <a:tab pos="450215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reproducir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textualmente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usan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comillas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puntos.</a:t>
            </a:r>
            <a:endParaRPr sz="2400">
              <a:latin typeface="Tahoma"/>
              <a:cs typeface="Tahoma"/>
            </a:endParaRPr>
          </a:p>
          <a:p>
            <a:pPr marL="355600" marR="160655" indent="-342900">
              <a:lnSpc>
                <a:spcPct val="100000"/>
              </a:lnSpc>
              <a:spcBef>
                <a:spcPts val="575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fundamental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identificar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qué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pers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naje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habla.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modo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hablar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debe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evidenciar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forma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ser.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diálogo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 espontáneo,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fluido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fiel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 lengua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oral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594859" y="1042416"/>
            <a:ext cx="4423410" cy="5519420"/>
            <a:chOff x="4594859" y="1042416"/>
            <a:chExt cx="4423410" cy="5519420"/>
          </a:xfrm>
        </p:grpSpPr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96383" y="1533156"/>
              <a:ext cx="550926" cy="51586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29427" y="1042416"/>
              <a:ext cx="2855214" cy="57683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92039" y="1427988"/>
              <a:ext cx="4126229" cy="6774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92039" y="1793748"/>
              <a:ext cx="3784854" cy="67741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92039" y="2159508"/>
              <a:ext cx="3399282" cy="67741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92039" y="2525268"/>
              <a:ext cx="4074414" cy="67741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96383" y="3069348"/>
              <a:ext cx="550926" cy="51586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92039" y="2964180"/>
              <a:ext cx="3891534" cy="67741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92039" y="3329939"/>
              <a:ext cx="2091689" cy="677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96383" y="4312932"/>
              <a:ext cx="550926" cy="51586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92039" y="4207764"/>
              <a:ext cx="3445002" cy="67741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92039" y="4573524"/>
              <a:ext cx="2637282" cy="67741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96383" y="5117592"/>
              <a:ext cx="550926" cy="51586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92039" y="5012436"/>
              <a:ext cx="3396234" cy="67741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92039" y="5378195"/>
              <a:ext cx="3729990" cy="67741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94859" y="5983224"/>
              <a:ext cx="557009" cy="52043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90515" y="5878068"/>
              <a:ext cx="3303270" cy="683513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4727828" y="1035147"/>
            <a:ext cx="3994150" cy="5321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72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ESTILO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INDIRECTO</a:t>
            </a:r>
            <a:endParaRPr sz="20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40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cuenta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dicho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personaje,</a:t>
            </a:r>
            <a:r>
              <a:rPr sz="2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adapta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 enunciado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para no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alterar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ritmo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discursivo.</a:t>
            </a:r>
            <a:endParaRPr sz="2400">
              <a:latin typeface="Tahoma"/>
              <a:cs typeface="Tahoma"/>
            </a:endParaRPr>
          </a:p>
          <a:p>
            <a:pPr marL="355600" marR="240665" indent="-342900">
              <a:lnSpc>
                <a:spcPct val="100000"/>
              </a:lnSpc>
              <a:spcBef>
                <a:spcPts val="580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conjunción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que: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él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dijo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que...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2C145"/>
              </a:buClr>
              <a:buFont typeface="Tahoma"/>
              <a:buChar char="►"/>
            </a:pPr>
            <a:endParaRPr sz="3300">
              <a:latin typeface="Tahoma"/>
              <a:cs typeface="Tahoma"/>
            </a:endParaRPr>
          </a:p>
          <a:p>
            <a:pPr marL="355600" marR="682625" indent="-342900">
              <a:lnSpc>
                <a:spcPct val="100000"/>
              </a:lnSpc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indica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personaje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habla.</a:t>
            </a:r>
            <a:endParaRPr sz="2400">
              <a:latin typeface="Tahoma"/>
              <a:cs typeface="Tahoma"/>
            </a:endParaRPr>
          </a:p>
          <a:p>
            <a:pPr marL="355600" marR="304800" indent="-342900">
              <a:lnSpc>
                <a:spcPct val="100000"/>
              </a:lnSpc>
              <a:spcBef>
                <a:spcPts val="580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narrador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señala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aspectos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conducta.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65"/>
              </a:spcBef>
              <a:buClr>
                <a:srgbClr val="A2C145"/>
              </a:buClr>
              <a:buSzPct val="79166"/>
              <a:buChar char="►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pierde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espontaneidad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4163567"/>
            <a:ext cx="8003285" cy="1009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491" y="1513964"/>
            <a:ext cx="7965440" cy="3360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0" indent="-342900">
              <a:lnSpc>
                <a:spcPct val="155000"/>
              </a:lnSpc>
              <a:spcBef>
                <a:spcPts val="95"/>
              </a:spcBef>
              <a:buClr>
                <a:srgbClr val="A2C145"/>
              </a:buClr>
              <a:buSzPct val="76388"/>
              <a:buFont typeface="Tahoma"/>
              <a:buChar char="►"/>
              <a:tabLst>
                <a:tab pos="375920" algn="l"/>
              </a:tabLst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narración</a:t>
            </a:r>
            <a:r>
              <a:rPr sz="3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mezcla</a:t>
            </a:r>
            <a:r>
              <a:rPr sz="3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3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otras </a:t>
            </a:r>
            <a:r>
              <a:rPr sz="3600" b="1" spc="-10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modalidades</a:t>
            </a:r>
            <a:r>
              <a:rPr sz="36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discursivas</a:t>
            </a:r>
            <a:r>
              <a:rPr sz="3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como: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300">
              <a:latin typeface="Tahoma"/>
              <a:cs typeface="Tahoma"/>
            </a:endParaRPr>
          </a:p>
          <a:p>
            <a:pPr marL="547370">
              <a:lnSpc>
                <a:spcPct val="100000"/>
              </a:lnSpc>
              <a:spcBef>
                <a:spcPts val="3120"/>
              </a:spcBef>
            </a:pPr>
            <a:r>
              <a:rPr sz="3800" b="1" spc="-130" dirty="0">
                <a:solidFill>
                  <a:srgbClr val="FFFF00"/>
                </a:solidFill>
                <a:latin typeface="Tahoma"/>
                <a:cs typeface="Tahoma"/>
              </a:rPr>
              <a:t>LA</a:t>
            </a:r>
            <a:r>
              <a:rPr sz="3800" b="1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800" b="1" spc="-140" dirty="0">
                <a:solidFill>
                  <a:srgbClr val="FFFF00"/>
                </a:solidFill>
                <a:latin typeface="Tahoma"/>
                <a:cs typeface="Tahoma"/>
              </a:rPr>
              <a:t>DESCRIPCIÓN</a:t>
            </a:r>
            <a:r>
              <a:rPr sz="3800" b="1" spc="-9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800" b="1" spc="-114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3800" b="1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800" b="1" spc="-120" dirty="0">
                <a:solidFill>
                  <a:srgbClr val="FFFF00"/>
                </a:solidFill>
                <a:latin typeface="Tahoma"/>
                <a:cs typeface="Tahoma"/>
              </a:rPr>
              <a:t>EL</a:t>
            </a:r>
            <a:r>
              <a:rPr sz="3800" b="1" spc="-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800" b="1" spc="-140" dirty="0">
                <a:solidFill>
                  <a:srgbClr val="FFFF00"/>
                </a:solidFill>
                <a:latin typeface="Tahoma"/>
                <a:cs typeface="Tahoma"/>
              </a:rPr>
              <a:t>DIÁLOGO</a:t>
            </a:r>
            <a:endParaRPr sz="3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456" y="332231"/>
            <a:ext cx="8736330" cy="1119505"/>
            <a:chOff x="219456" y="332231"/>
            <a:chExt cx="8736330" cy="1119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332231"/>
              <a:ext cx="4184142" cy="11193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1420" y="332231"/>
              <a:ext cx="886205" cy="1119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5447" y="332231"/>
              <a:ext cx="4990338" cy="11193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1309" y="456946"/>
            <a:ext cx="8101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omic Sans MS"/>
                <a:cs typeface="Comic Sans MS"/>
              </a:rPr>
              <a:t>MUNDO</a:t>
            </a:r>
            <a:r>
              <a:rPr spc="-1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REAL–MUNDO CREADO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1276" y="3596640"/>
            <a:ext cx="654558" cy="8968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742" y="1272596"/>
            <a:ext cx="833755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La literatura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es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una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creación artística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y </a:t>
            </a:r>
            <a:r>
              <a:rPr sz="3200" b="1" spc="-1375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no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una</a:t>
            </a:r>
            <a:r>
              <a:rPr sz="3200" b="1" spc="-20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imitación</a:t>
            </a:r>
            <a:r>
              <a:rPr sz="3200" b="1" spc="10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o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copia</a:t>
            </a:r>
            <a:r>
              <a:rPr sz="3200" b="1" spc="10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de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la</a:t>
            </a:r>
            <a:r>
              <a:rPr sz="3200" b="1" spc="-20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realidad.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 Los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elementos reales aparecen </a:t>
            </a:r>
            <a:r>
              <a:rPr sz="3200" b="1" dirty="0">
                <a:solidFill>
                  <a:srgbClr val="FFFF66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Comic Sans MS"/>
                <a:cs typeface="Comic Sans MS"/>
              </a:rPr>
              <a:t>transfigurados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44" y="4366259"/>
            <a:ext cx="2420111" cy="18882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819" y="827532"/>
            <a:ext cx="8381365" cy="5124450"/>
            <a:chOff x="464819" y="827532"/>
            <a:chExt cx="8381365" cy="512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" y="986028"/>
              <a:ext cx="819150" cy="764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" y="827532"/>
              <a:ext cx="8053578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39" y="1650492"/>
              <a:ext cx="7459218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991" y="2473452"/>
              <a:ext cx="7390638" cy="1009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39" y="3296411"/>
              <a:ext cx="8145018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015" y="4119372"/>
              <a:ext cx="7767066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2975" y="4942332"/>
              <a:ext cx="5851398" cy="1009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6204" y="4942332"/>
              <a:ext cx="736853" cy="10096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5480" y="683213"/>
            <a:ext cx="774509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marR="36830" indent="-375920">
              <a:lnSpc>
                <a:spcPct val="150100"/>
              </a:lnSpc>
              <a:spcBef>
                <a:spcPts val="100"/>
              </a:spcBef>
              <a:buClr>
                <a:srgbClr val="A2C145"/>
              </a:buClr>
              <a:buSzPct val="76388"/>
              <a:buFont typeface="Tahoma"/>
              <a:buChar char="►"/>
              <a:tabLst>
                <a:tab pos="375920" algn="l"/>
              </a:tabLst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En nuestro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mundo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encontramos </a:t>
            </a:r>
            <a:r>
              <a:rPr sz="3600" b="1" spc="-10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personas,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acciones, espacio y </a:t>
            </a:r>
            <a:r>
              <a:rPr sz="3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tiempo.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cambio,</a:t>
            </a:r>
            <a:r>
              <a:rPr sz="3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mundo</a:t>
            </a:r>
            <a:endParaRPr sz="3600">
              <a:latin typeface="Tahoma"/>
              <a:cs typeface="Tahoma"/>
            </a:endParaRPr>
          </a:p>
          <a:p>
            <a:pPr marL="318770" marR="5080" algn="ctr">
              <a:lnSpc>
                <a:spcPct val="150000"/>
              </a:lnSpc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narrado</a:t>
            </a:r>
            <a:r>
              <a:rPr sz="3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creado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medio</a:t>
            </a:r>
            <a:r>
              <a:rPr sz="3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600" b="1" spc="-10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lenguaje, es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mundo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ficticio,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 inventado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 imaginado</a:t>
            </a:r>
            <a:r>
              <a:rPr sz="36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228600"/>
            <a:ext cx="8703310" cy="1289050"/>
            <a:chOff x="237743" y="228600"/>
            <a:chExt cx="8703310" cy="1289050"/>
          </a:xfrm>
        </p:grpSpPr>
        <p:sp>
          <p:nvSpPr>
            <p:cNvPr id="3" name="object 3"/>
            <p:cNvSpPr/>
            <p:nvPr/>
          </p:nvSpPr>
          <p:spPr>
            <a:xfrm>
              <a:off x="301751" y="228600"/>
              <a:ext cx="8540750" cy="1143000"/>
            </a:xfrm>
            <a:custGeom>
              <a:avLst/>
              <a:gdLst/>
              <a:ahLst/>
              <a:cxnLst/>
              <a:rect l="l" t="t" r="r" b="b"/>
              <a:pathLst>
                <a:path w="8540750" h="1143000">
                  <a:moveTo>
                    <a:pt x="8540496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540496" y="1143000"/>
                  </a:lnTo>
                  <a:lnTo>
                    <a:pt x="854049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288035"/>
              <a:ext cx="8702802" cy="122910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40750" cy="1143000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839"/>
              </a:spcBef>
            </a:pPr>
            <a:r>
              <a:rPr sz="4400" spc="-5" dirty="0">
                <a:solidFill>
                  <a:srgbClr val="FF0066"/>
                </a:solidFill>
              </a:rPr>
              <a:t>SITUACIÓN</a:t>
            </a:r>
            <a:r>
              <a:rPr sz="4400" spc="-45" dirty="0">
                <a:solidFill>
                  <a:srgbClr val="FF0066"/>
                </a:solidFill>
              </a:rPr>
              <a:t> </a:t>
            </a:r>
            <a:r>
              <a:rPr sz="4400" spc="-5" dirty="0">
                <a:solidFill>
                  <a:srgbClr val="FF0066"/>
                </a:solidFill>
              </a:rPr>
              <a:t>COMUNICATIVA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611123" y="2491739"/>
            <a:ext cx="2016760" cy="914400"/>
            <a:chOff x="611123" y="2491739"/>
            <a:chExt cx="2016760" cy="914400"/>
          </a:xfrm>
        </p:grpSpPr>
        <p:sp>
          <p:nvSpPr>
            <p:cNvPr id="7" name="object 7"/>
            <p:cNvSpPr/>
            <p:nvPr/>
          </p:nvSpPr>
          <p:spPr>
            <a:xfrm>
              <a:off x="611123" y="2491739"/>
              <a:ext cx="2016760" cy="914400"/>
            </a:xfrm>
            <a:custGeom>
              <a:avLst/>
              <a:gdLst/>
              <a:ahLst/>
              <a:cxnLst/>
              <a:rect l="l" t="t" r="r" b="b"/>
              <a:pathLst>
                <a:path w="2016760" h="914400">
                  <a:moveTo>
                    <a:pt x="201625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016252" y="914400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" y="2714243"/>
              <a:ext cx="1824989" cy="56768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1123" y="2491739"/>
            <a:ext cx="2016760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66"/>
                </a:solidFill>
                <a:latin typeface="Tahoma"/>
                <a:cs typeface="Tahoma"/>
              </a:rPr>
              <a:t>NARRADOR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46476" y="2491739"/>
            <a:ext cx="2712085" cy="914400"/>
            <a:chOff x="3046476" y="2491739"/>
            <a:chExt cx="2712085" cy="914400"/>
          </a:xfrm>
        </p:grpSpPr>
        <p:sp>
          <p:nvSpPr>
            <p:cNvPr id="11" name="object 11"/>
            <p:cNvSpPr/>
            <p:nvPr/>
          </p:nvSpPr>
          <p:spPr>
            <a:xfrm>
              <a:off x="3203448" y="2491739"/>
              <a:ext cx="2376170" cy="914400"/>
            </a:xfrm>
            <a:custGeom>
              <a:avLst/>
              <a:gdLst/>
              <a:ahLst/>
              <a:cxnLst/>
              <a:rect l="l" t="t" r="r" b="b"/>
              <a:pathLst>
                <a:path w="2376170" h="914400">
                  <a:moveTo>
                    <a:pt x="237591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375916" y="914400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6476" y="2714243"/>
              <a:ext cx="2711957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03448" y="2491739"/>
            <a:ext cx="2388870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5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66"/>
                </a:solidFill>
                <a:latin typeface="Tahoma"/>
                <a:cs typeface="Tahoma"/>
              </a:rPr>
              <a:t>MUNDO</a:t>
            </a:r>
            <a:r>
              <a:rPr sz="2000" b="1" spc="-105" dirty="0">
                <a:solidFill>
                  <a:srgbClr val="FF006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66"/>
                </a:solidFill>
                <a:latin typeface="Tahoma"/>
                <a:cs typeface="Tahoma"/>
              </a:rPr>
              <a:t>NARRADO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12179" y="2491739"/>
            <a:ext cx="2089785" cy="914400"/>
            <a:chOff x="6012179" y="2491739"/>
            <a:chExt cx="2089785" cy="914400"/>
          </a:xfrm>
        </p:grpSpPr>
        <p:sp>
          <p:nvSpPr>
            <p:cNvPr id="15" name="object 15"/>
            <p:cNvSpPr/>
            <p:nvPr/>
          </p:nvSpPr>
          <p:spPr>
            <a:xfrm>
              <a:off x="6012179" y="2491739"/>
              <a:ext cx="2089785" cy="914400"/>
            </a:xfrm>
            <a:custGeom>
              <a:avLst/>
              <a:gdLst/>
              <a:ahLst/>
              <a:cxnLst/>
              <a:rect l="l" t="t" r="r" b="b"/>
              <a:pathLst>
                <a:path w="2089784" h="914400">
                  <a:moveTo>
                    <a:pt x="2089403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089403" y="914400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3179" y="2714243"/>
              <a:ext cx="1347977" cy="56768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12179" y="2491739"/>
            <a:ext cx="2089785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4102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66"/>
                </a:solidFill>
                <a:latin typeface="Tahoma"/>
                <a:cs typeface="Tahoma"/>
              </a:rPr>
              <a:t>LECTOR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1123" y="4221479"/>
            <a:ext cx="2016760" cy="914400"/>
            <a:chOff x="611123" y="4221479"/>
            <a:chExt cx="2016760" cy="914400"/>
          </a:xfrm>
        </p:grpSpPr>
        <p:sp>
          <p:nvSpPr>
            <p:cNvPr id="19" name="object 19"/>
            <p:cNvSpPr/>
            <p:nvPr/>
          </p:nvSpPr>
          <p:spPr>
            <a:xfrm>
              <a:off x="611123" y="4221479"/>
              <a:ext cx="2016760" cy="914400"/>
            </a:xfrm>
            <a:custGeom>
              <a:avLst/>
              <a:gdLst/>
              <a:ahLst/>
              <a:cxnLst/>
              <a:rect l="l" t="t" r="r" b="b"/>
              <a:pathLst>
                <a:path w="2016760" h="914400">
                  <a:moveTo>
                    <a:pt x="201625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016252" y="914400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4442459"/>
              <a:ext cx="1387602" cy="56768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11123" y="4221479"/>
            <a:ext cx="2016760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48387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66"/>
                </a:solidFill>
                <a:latin typeface="Tahoma"/>
                <a:cs typeface="Tahoma"/>
              </a:rPr>
              <a:t>EMISOR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76600" y="4221479"/>
            <a:ext cx="2232660" cy="914400"/>
            <a:chOff x="3276600" y="4221479"/>
            <a:chExt cx="2232660" cy="914400"/>
          </a:xfrm>
        </p:grpSpPr>
        <p:sp>
          <p:nvSpPr>
            <p:cNvPr id="23" name="object 23"/>
            <p:cNvSpPr/>
            <p:nvPr/>
          </p:nvSpPr>
          <p:spPr>
            <a:xfrm>
              <a:off x="3276600" y="4221479"/>
              <a:ext cx="2232660" cy="914400"/>
            </a:xfrm>
            <a:custGeom>
              <a:avLst/>
              <a:gdLst/>
              <a:ahLst/>
              <a:cxnLst/>
              <a:rect l="l" t="t" r="r" b="b"/>
              <a:pathLst>
                <a:path w="2232660" h="914400">
                  <a:moveTo>
                    <a:pt x="223266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232660" y="914400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3215" y="4442459"/>
              <a:ext cx="1538477" cy="56768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276600" y="4221479"/>
            <a:ext cx="2232660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51625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66"/>
                </a:solidFill>
                <a:latin typeface="Tahoma"/>
                <a:cs typeface="Tahoma"/>
              </a:rPr>
              <a:t>MENSAJE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85332" y="4149852"/>
            <a:ext cx="2158365" cy="914400"/>
            <a:chOff x="6085332" y="4149852"/>
            <a:chExt cx="2158365" cy="914400"/>
          </a:xfrm>
        </p:grpSpPr>
        <p:sp>
          <p:nvSpPr>
            <p:cNvPr id="27" name="object 27"/>
            <p:cNvSpPr/>
            <p:nvPr/>
          </p:nvSpPr>
          <p:spPr>
            <a:xfrm>
              <a:off x="6085332" y="4149852"/>
              <a:ext cx="2158365" cy="914400"/>
            </a:xfrm>
            <a:custGeom>
              <a:avLst/>
              <a:gdLst/>
              <a:ahLst/>
              <a:cxnLst/>
              <a:rect l="l" t="t" r="r" b="b"/>
              <a:pathLst>
                <a:path w="2158365" h="914400">
                  <a:moveTo>
                    <a:pt x="215798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157984" y="914400"/>
                  </a:lnTo>
                  <a:lnTo>
                    <a:pt x="215798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0028" y="4370832"/>
              <a:ext cx="1710689" cy="56768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085332" y="4149852"/>
            <a:ext cx="2158365" cy="914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2000" b="1" spc="-5" dirty="0">
                <a:solidFill>
                  <a:srgbClr val="FF0066"/>
                </a:solidFill>
                <a:latin typeface="Tahoma"/>
                <a:cs typeface="Tahoma"/>
              </a:rPr>
              <a:t>RECEPTOR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00528" y="2886455"/>
            <a:ext cx="3238500" cy="76200"/>
          </a:xfrm>
          <a:custGeom>
            <a:avLst/>
            <a:gdLst/>
            <a:ahLst/>
            <a:cxnLst/>
            <a:rect l="l" t="t" r="r" b="b"/>
            <a:pathLst>
              <a:path w="3238500" h="76200">
                <a:moveTo>
                  <a:pt x="358140" y="38100"/>
                </a:moveTo>
                <a:lnTo>
                  <a:pt x="345440" y="31750"/>
                </a:lnTo>
                <a:lnTo>
                  <a:pt x="281940" y="0"/>
                </a:lnTo>
                <a:lnTo>
                  <a:pt x="281940" y="31750"/>
                </a:lnTo>
                <a:lnTo>
                  <a:pt x="0" y="31750"/>
                </a:lnTo>
                <a:lnTo>
                  <a:pt x="0" y="44450"/>
                </a:lnTo>
                <a:lnTo>
                  <a:pt x="281940" y="44450"/>
                </a:lnTo>
                <a:lnTo>
                  <a:pt x="281940" y="76200"/>
                </a:lnTo>
                <a:lnTo>
                  <a:pt x="345440" y="44450"/>
                </a:lnTo>
                <a:lnTo>
                  <a:pt x="358140" y="38100"/>
                </a:lnTo>
                <a:close/>
              </a:path>
              <a:path w="3238500" h="76200">
                <a:moveTo>
                  <a:pt x="3238500" y="38100"/>
                </a:moveTo>
                <a:lnTo>
                  <a:pt x="3225800" y="31750"/>
                </a:lnTo>
                <a:lnTo>
                  <a:pt x="3162300" y="0"/>
                </a:lnTo>
                <a:lnTo>
                  <a:pt x="3162300" y="31750"/>
                </a:lnTo>
                <a:lnTo>
                  <a:pt x="2950464" y="31750"/>
                </a:lnTo>
                <a:lnTo>
                  <a:pt x="2950464" y="44450"/>
                </a:lnTo>
                <a:lnTo>
                  <a:pt x="3162300" y="44450"/>
                </a:lnTo>
                <a:lnTo>
                  <a:pt x="3162300" y="76200"/>
                </a:lnTo>
                <a:lnTo>
                  <a:pt x="3225800" y="44450"/>
                </a:lnTo>
                <a:lnTo>
                  <a:pt x="32385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0527" y="4686300"/>
            <a:ext cx="431800" cy="762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355092" y="0"/>
                </a:moveTo>
                <a:lnTo>
                  <a:pt x="355092" y="76200"/>
                </a:lnTo>
                <a:lnTo>
                  <a:pt x="418592" y="44450"/>
                </a:lnTo>
                <a:lnTo>
                  <a:pt x="367792" y="44450"/>
                </a:lnTo>
                <a:lnTo>
                  <a:pt x="367792" y="31750"/>
                </a:lnTo>
                <a:lnTo>
                  <a:pt x="418592" y="31750"/>
                </a:lnTo>
                <a:lnTo>
                  <a:pt x="355092" y="0"/>
                </a:lnTo>
                <a:close/>
              </a:path>
              <a:path w="431800" h="76200">
                <a:moveTo>
                  <a:pt x="3550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55092" y="44450"/>
                </a:lnTo>
                <a:lnTo>
                  <a:pt x="355092" y="31750"/>
                </a:lnTo>
                <a:close/>
              </a:path>
              <a:path w="431800" h="76200">
                <a:moveTo>
                  <a:pt x="418592" y="31750"/>
                </a:moveTo>
                <a:lnTo>
                  <a:pt x="367792" y="31750"/>
                </a:lnTo>
                <a:lnTo>
                  <a:pt x="367792" y="44450"/>
                </a:lnTo>
                <a:lnTo>
                  <a:pt x="418592" y="44450"/>
                </a:lnTo>
                <a:lnTo>
                  <a:pt x="431292" y="38100"/>
                </a:lnTo>
                <a:lnTo>
                  <a:pt x="418592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79364" y="4686300"/>
            <a:ext cx="361315" cy="76200"/>
          </a:xfrm>
          <a:custGeom>
            <a:avLst/>
            <a:gdLst/>
            <a:ahLst/>
            <a:cxnLst/>
            <a:rect l="l" t="t" r="r" b="b"/>
            <a:pathLst>
              <a:path w="361314" h="76200">
                <a:moveTo>
                  <a:pt x="284988" y="0"/>
                </a:moveTo>
                <a:lnTo>
                  <a:pt x="284988" y="76200"/>
                </a:lnTo>
                <a:lnTo>
                  <a:pt x="348488" y="44450"/>
                </a:lnTo>
                <a:lnTo>
                  <a:pt x="297688" y="44450"/>
                </a:lnTo>
                <a:lnTo>
                  <a:pt x="297688" y="31750"/>
                </a:lnTo>
                <a:lnTo>
                  <a:pt x="348488" y="31750"/>
                </a:lnTo>
                <a:lnTo>
                  <a:pt x="284988" y="0"/>
                </a:lnTo>
                <a:close/>
              </a:path>
              <a:path w="361314" h="76200">
                <a:moveTo>
                  <a:pt x="28498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988" y="44450"/>
                </a:lnTo>
                <a:lnTo>
                  <a:pt x="284988" y="31750"/>
                </a:lnTo>
                <a:close/>
              </a:path>
              <a:path w="361314" h="76200">
                <a:moveTo>
                  <a:pt x="348488" y="31750"/>
                </a:moveTo>
                <a:lnTo>
                  <a:pt x="297688" y="31750"/>
                </a:lnTo>
                <a:lnTo>
                  <a:pt x="297688" y="44450"/>
                </a:lnTo>
                <a:lnTo>
                  <a:pt x="348488" y="44450"/>
                </a:lnTo>
                <a:lnTo>
                  <a:pt x="361188" y="38100"/>
                </a:lnTo>
                <a:lnTo>
                  <a:pt x="348488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543811" y="3569208"/>
            <a:ext cx="81280" cy="440690"/>
            <a:chOff x="1543811" y="3569208"/>
            <a:chExt cx="81280" cy="440690"/>
          </a:xfrm>
        </p:grpSpPr>
        <p:sp>
          <p:nvSpPr>
            <p:cNvPr id="34" name="object 34"/>
            <p:cNvSpPr/>
            <p:nvPr/>
          </p:nvSpPr>
          <p:spPr>
            <a:xfrm>
              <a:off x="1548383" y="3573780"/>
              <a:ext cx="71755" cy="431800"/>
            </a:xfrm>
            <a:custGeom>
              <a:avLst/>
              <a:gdLst/>
              <a:ahLst/>
              <a:cxnLst/>
              <a:rect l="l" t="t" r="r" b="b"/>
              <a:pathLst>
                <a:path w="71755" h="431800">
                  <a:moveTo>
                    <a:pt x="53721" y="0"/>
                  </a:moveTo>
                  <a:lnTo>
                    <a:pt x="17906" y="0"/>
                  </a:lnTo>
                  <a:lnTo>
                    <a:pt x="17906" y="323088"/>
                  </a:lnTo>
                  <a:lnTo>
                    <a:pt x="0" y="323088"/>
                  </a:lnTo>
                  <a:lnTo>
                    <a:pt x="35813" y="431292"/>
                  </a:lnTo>
                  <a:lnTo>
                    <a:pt x="71628" y="323088"/>
                  </a:lnTo>
                  <a:lnTo>
                    <a:pt x="53721" y="323088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48383" y="3573780"/>
              <a:ext cx="71755" cy="431800"/>
            </a:xfrm>
            <a:custGeom>
              <a:avLst/>
              <a:gdLst/>
              <a:ahLst/>
              <a:cxnLst/>
              <a:rect l="l" t="t" r="r" b="b"/>
              <a:pathLst>
                <a:path w="71755" h="431800">
                  <a:moveTo>
                    <a:pt x="0" y="323088"/>
                  </a:moveTo>
                  <a:lnTo>
                    <a:pt x="17906" y="323088"/>
                  </a:lnTo>
                  <a:lnTo>
                    <a:pt x="17906" y="0"/>
                  </a:lnTo>
                  <a:lnTo>
                    <a:pt x="53721" y="0"/>
                  </a:lnTo>
                  <a:lnTo>
                    <a:pt x="53721" y="323088"/>
                  </a:lnTo>
                  <a:lnTo>
                    <a:pt x="71628" y="323088"/>
                  </a:lnTo>
                  <a:lnTo>
                    <a:pt x="35813" y="431292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351020" y="3569208"/>
            <a:ext cx="81280" cy="512445"/>
            <a:chOff x="4351020" y="3569208"/>
            <a:chExt cx="81280" cy="512445"/>
          </a:xfrm>
        </p:grpSpPr>
        <p:sp>
          <p:nvSpPr>
            <p:cNvPr id="37" name="object 37"/>
            <p:cNvSpPr/>
            <p:nvPr/>
          </p:nvSpPr>
          <p:spPr>
            <a:xfrm>
              <a:off x="4355592" y="3573780"/>
              <a:ext cx="71755" cy="502920"/>
            </a:xfrm>
            <a:custGeom>
              <a:avLst/>
              <a:gdLst/>
              <a:ahLst/>
              <a:cxnLst/>
              <a:rect l="l" t="t" r="r" b="b"/>
              <a:pathLst>
                <a:path w="71754" h="502920">
                  <a:moveTo>
                    <a:pt x="53721" y="0"/>
                  </a:moveTo>
                  <a:lnTo>
                    <a:pt x="17907" y="0"/>
                  </a:lnTo>
                  <a:lnTo>
                    <a:pt x="17907" y="376809"/>
                  </a:lnTo>
                  <a:lnTo>
                    <a:pt x="0" y="376809"/>
                  </a:lnTo>
                  <a:lnTo>
                    <a:pt x="35813" y="502920"/>
                  </a:lnTo>
                  <a:lnTo>
                    <a:pt x="71628" y="376809"/>
                  </a:lnTo>
                  <a:lnTo>
                    <a:pt x="53721" y="376809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55592" y="3573780"/>
              <a:ext cx="71755" cy="502920"/>
            </a:xfrm>
            <a:custGeom>
              <a:avLst/>
              <a:gdLst/>
              <a:ahLst/>
              <a:cxnLst/>
              <a:rect l="l" t="t" r="r" b="b"/>
              <a:pathLst>
                <a:path w="71754" h="502920">
                  <a:moveTo>
                    <a:pt x="0" y="376809"/>
                  </a:moveTo>
                  <a:lnTo>
                    <a:pt x="17907" y="376809"/>
                  </a:lnTo>
                  <a:lnTo>
                    <a:pt x="17907" y="0"/>
                  </a:lnTo>
                  <a:lnTo>
                    <a:pt x="53721" y="0"/>
                  </a:lnTo>
                  <a:lnTo>
                    <a:pt x="53721" y="376809"/>
                  </a:lnTo>
                  <a:lnTo>
                    <a:pt x="71628" y="376809"/>
                  </a:lnTo>
                  <a:lnTo>
                    <a:pt x="35813" y="502920"/>
                  </a:lnTo>
                  <a:lnTo>
                    <a:pt x="0" y="37680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088123" y="3569208"/>
            <a:ext cx="81280" cy="440690"/>
            <a:chOff x="7088123" y="3569208"/>
            <a:chExt cx="81280" cy="440690"/>
          </a:xfrm>
        </p:grpSpPr>
        <p:sp>
          <p:nvSpPr>
            <p:cNvPr id="40" name="object 40"/>
            <p:cNvSpPr/>
            <p:nvPr/>
          </p:nvSpPr>
          <p:spPr>
            <a:xfrm>
              <a:off x="7092695" y="3573780"/>
              <a:ext cx="71755" cy="431800"/>
            </a:xfrm>
            <a:custGeom>
              <a:avLst/>
              <a:gdLst/>
              <a:ahLst/>
              <a:cxnLst/>
              <a:rect l="l" t="t" r="r" b="b"/>
              <a:pathLst>
                <a:path w="71754" h="431800">
                  <a:moveTo>
                    <a:pt x="53721" y="0"/>
                  </a:moveTo>
                  <a:lnTo>
                    <a:pt x="17906" y="0"/>
                  </a:lnTo>
                  <a:lnTo>
                    <a:pt x="17906" y="323088"/>
                  </a:lnTo>
                  <a:lnTo>
                    <a:pt x="0" y="323088"/>
                  </a:lnTo>
                  <a:lnTo>
                    <a:pt x="35813" y="431292"/>
                  </a:lnTo>
                  <a:lnTo>
                    <a:pt x="71627" y="323088"/>
                  </a:lnTo>
                  <a:lnTo>
                    <a:pt x="53721" y="323088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92695" y="3573780"/>
              <a:ext cx="71755" cy="431800"/>
            </a:xfrm>
            <a:custGeom>
              <a:avLst/>
              <a:gdLst/>
              <a:ahLst/>
              <a:cxnLst/>
              <a:rect l="l" t="t" r="r" b="b"/>
              <a:pathLst>
                <a:path w="71754" h="431800">
                  <a:moveTo>
                    <a:pt x="0" y="323088"/>
                  </a:moveTo>
                  <a:lnTo>
                    <a:pt x="17906" y="323088"/>
                  </a:lnTo>
                  <a:lnTo>
                    <a:pt x="17906" y="0"/>
                  </a:lnTo>
                  <a:lnTo>
                    <a:pt x="53721" y="0"/>
                  </a:lnTo>
                  <a:lnTo>
                    <a:pt x="53721" y="323088"/>
                  </a:lnTo>
                  <a:lnTo>
                    <a:pt x="71627" y="323088"/>
                  </a:lnTo>
                  <a:lnTo>
                    <a:pt x="35813" y="431292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075" y="902208"/>
            <a:ext cx="8853805" cy="1427480"/>
            <a:chOff x="227075" y="902208"/>
            <a:chExt cx="8853805" cy="1427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5" y="1018032"/>
              <a:ext cx="639318" cy="5981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1" y="902208"/>
              <a:ext cx="856564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1542288"/>
              <a:ext cx="6823709" cy="787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27075" y="2993135"/>
            <a:ext cx="8140700" cy="2707640"/>
            <a:chOff x="227075" y="2993135"/>
            <a:chExt cx="8140700" cy="2707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5" y="3108959"/>
              <a:ext cx="639318" cy="5981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1" y="2993135"/>
              <a:ext cx="7852409" cy="7871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1" y="3633215"/>
              <a:ext cx="6436614" cy="7871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111" y="4273295"/>
              <a:ext cx="5878830" cy="7871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111" y="4913375"/>
              <a:ext cx="3521202" cy="78714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0491" y="780947"/>
            <a:ext cx="8363584" cy="467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A2C145"/>
              </a:buClr>
              <a:buSzPct val="80357"/>
              <a:buFont typeface="Tahoma"/>
              <a:buChar char="►"/>
              <a:tabLst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NARRADOR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INTERMEDIARIO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ENTRE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NARRADO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Y EL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LECTOR.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2C145"/>
              </a:buClr>
              <a:buFont typeface="Tahoma"/>
              <a:buChar char="►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Font typeface="Tahoma"/>
              <a:buChar char="►"/>
            </a:pPr>
            <a:endParaRPr sz="2450">
              <a:latin typeface="Arial"/>
              <a:cs typeface="Arial"/>
            </a:endParaRPr>
          </a:p>
          <a:p>
            <a:pPr marL="355600" marR="716280" indent="-342900">
              <a:lnSpc>
                <a:spcPct val="150000"/>
              </a:lnSpc>
              <a:buClr>
                <a:srgbClr val="A2C145"/>
              </a:buClr>
              <a:buSzPct val="80357"/>
              <a:buFont typeface="Tahoma"/>
              <a:buChar char="►"/>
              <a:tabLst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MENSAJE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CONSTITUIDO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NARRADO,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 REALIDAD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REPRESENTADA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 EL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MUNDO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REPRESENTADO.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288036"/>
            <a:ext cx="9149715" cy="6574790"/>
            <a:chOff x="3707" y="288036"/>
            <a:chExt cx="9149715" cy="6574790"/>
          </a:xfrm>
        </p:grpSpPr>
        <p:sp>
          <p:nvSpPr>
            <p:cNvPr id="4" name="object 4"/>
            <p:cNvSpPr/>
            <p:nvPr/>
          </p:nvSpPr>
          <p:spPr>
            <a:xfrm>
              <a:off x="2220467" y="1772411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7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3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3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39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7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8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06651" y="4909438"/>
              <a:ext cx="145415" cy="66040"/>
            </a:xfrm>
            <a:custGeom>
              <a:avLst/>
              <a:gdLst/>
              <a:ahLst/>
              <a:cxnLst/>
              <a:rect l="l" t="t" r="r" b="b"/>
              <a:pathLst>
                <a:path w="145414" h="66039">
                  <a:moveTo>
                    <a:pt x="128587" y="46736"/>
                  </a:moveTo>
                  <a:lnTo>
                    <a:pt x="0" y="46736"/>
                  </a:lnTo>
                  <a:lnTo>
                    <a:pt x="0" y="65786"/>
                  </a:lnTo>
                  <a:lnTo>
                    <a:pt x="128587" y="65786"/>
                  </a:lnTo>
                  <a:lnTo>
                    <a:pt x="128587" y="46736"/>
                  </a:lnTo>
                  <a:close/>
                </a:path>
                <a:path w="145414" h="66039">
                  <a:moveTo>
                    <a:pt x="145034" y="19050"/>
                  </a:moveTo>
                  <a:lnTo>
                    <a:pt x="143383" y="0"/>
                  </a:lnTo>
                  <a:lnTo>
                    <a:pt x="15240" y="11049"/>
                  </a:lnTo>
                  <a:lnTo>
                    <a:pt x="16891" y="29972"/>
                  </a:lnTo>
                  <a:lnTo>
                    <a:pt x="145034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80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4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7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4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1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8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4251" y="288036"/>
              <a:ext cx="6669785" cy="1229106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86864" y="449326"/>
            <a:ext cx="5973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00"/>
                </a:solidFill>
              </a:rPr>
              <a:t>AUTOR</a:t>
            </a:r>
            <a:r>
              <a:rPr sz="4400" spc="-35" dirty="0">
                <a:solidFill>
                  <a:srgbClr val="FFFF00"/>
                </a:solidFill>
              </a:rPr>
              <a:t> </a:t>
            </a:r>
            <a:r>
              <a:rPr sz="4400" dirty="0">
                <a:solidFill>
                  <a:srgbClr val="FFFF00"/>
                </a:solidFill>
              </a:rPr>
              <a:t>Y</a:t>
            </a:r>
            <a:r>
              <a:rPr sz="4400" spc="-55" dirty="0">
                <a:solidFill>
                  <a:srgbClr val="FFFF00"/>
                </a:solidFill>
              </a:rPr>
              <a:t> </a:t>
            </a:r>
            <a:r>
              <a:rPr sz="4400" dirty="0">
                <a:solidFill>
                  <a:srgbClr val="FFFF00"/>
                </a:solidFill>
              </a:rPr>
              <a:t>NARRADOR</a:t>
            </a:r>
            <a:endParaRPr sz="4400"/>
          </a:p>
        </p:txBody>
      </p:sp>
      <p:sp>
        <p:nvSpPr>
          <p:cNvPr id="39" name="object 39"/>
          <p:cNvSpPr txBox="1"/>
          <p:nvPr/>
        </p:nvSpPr>
        <p:spPr>
          <a:xfrm>
            <a:off x="380491" y="1581352"/>
            <a:ext cx="81711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autor</a:t>
            </a:r>
            <a:r>
              <a:rPr sz="3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creador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obra.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A2C145"/>
              </a:buClr>
              <a:buFont typeface="Tahoma"/>
              <a:buChar char="►"/>
            </a:pPr>
            <a:endParaRPr sz="4100">
              <a:latin typeface="Tahoma"/>
              <a:cs typeface="Tahoma"/>
            </a:endParaRPr>
          </a:p>
          <a:p>
            <a:pPr marL="355600" marR="1122045" indent="-342900">
              <a:lnSpc>
                <a:spcPct val="90000"/>
              </a:lnSpc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creador</a:t>
            </a:r>
            <a:r>
              <a:rPr sz="3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escritor</a:t>
            </a:r>
            <a:r>
              <a:rPr sz="3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selecciona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organiza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todos los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factores que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intervienen</a:t>
            </a:r>
            <a:r>
              <a:rPr sz="3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relato.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A2C145"/>
              </a:buClr>
              <a:buFont typeface="Tahoma"/>
              <a:buChar char="►"/>
            </a:pPr>
            <a:endParaRPr sz="4100">
              <a:latin typeface="Tahoma"/>
              <a:cs typeface="Tahoma"/>
            </a:endParaRPr>
          </a:p>
          <a:p>
            <a:pPr marL="355600" marR="5080" indent="-342900">
              <a:lnSpc>
                <a:spcPct val="90000"/>
              </a:lnSpc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Entre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u="dbl" dirty="0">
                <a:solidFill>
                  <a:srgbClr val="FFFFFF"/>
                </a:solidFill>
                <a:uFill>
                  <a:solidFill>
                    <a:srgbClr val="5B5D6B"/>
                  </a:solidFill>
                </a:uFill>
                <a:latin typeface="Tahoma"/>
                <a:cs typeface="Tahoma"/>
              </a:rPr>
              <a:t>e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stos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factores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está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ente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ficticio, que 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hace cargo del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relato.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7" y="1190244"/>
            <a:ext cx="9149715" cy="5672455"/>
            <a:chOff x="3707" y="1190244"/>
            <a:chExt cx="9149715" cy="5672455"/>
          </a:xfrm>
        </p:grpSpPr>
        <p:sp>
          <p:nvSpPr>
            <p:cNvPr id="4" name="object 4"/>
            <p:cNvSpPr/>
            <p:nvPr/>
          </p:nvSpPr>
          <p:spPr>
            <a:xfrm>
              <a:off x="2220467" y="1772412"/>
              <a:ext cx="4470400" cy="3348354"/>
            </a:xfrm>
            <a:custGeom>
              <a:avLst/>
              <a:gdLst/>
              <a:ahLst/>
              <a:cxnLst/>
              <a:rect l="l" t="t" r="r" b="b"/>
              <a:pathLst>
                <a:path w="4470400" h="3348354">
                  <a:moveTo>
                    <a:pt x="1508506" y="134874"/>
                  </a:moveTo>
                  <a:lnTo>
                    <a:pt x="997204" y="695071"/>
                  </a:lnTo>
                  <a:lnTo>
                    <a:pt x="104775" y="747395"/>
                  </a:lnTo>
                  <a:lnTo>
                    <a:pt x="0" y="994917"/>
                  </a:lnTo>
                  <a:lnTo>
                    <a:pt x="590676" y="1628139"/>
                  </a:lnTo>
                  <a:lnTo>
                    <a:pt x="970152" y="1431289"/>
                  </a:lnTo>
                  <a:lnTo>
                    <a:pt x="1575181" y="1721739"/>
                  </a:lnTo>
                  <a:lnTo>
                    <a:pt x="1772031" y="2124837"/>
                  </a:lnTo>
                  <a:lnTo>
                    <a:pt x="1719707" y="2300859"/>
                  </a:lnTo>
                  <a:lnTo>
                    <a:pt x="1784731" y="2632583"/>
                  </a:lnTo>
                  <a:lnTo>
                    <a:pt x="1824482" y="3172079"/>
                  </a:lnTo>
                  <a:lnTo>
                    <a:pt x="2323084" y="3348228"/>
                  </a:lnTo>
                  <a:lnTo>
                    <a:pt x="2677160" y="3213354"/>
                  </a:lnTo>
                  <a:lnTo>
                    <a:pt x="2545334" y="2819781"/>
                  </a:lnTo>
                  <a:lnTo>
                    <a:pt x="3161537" y="2467483"/>
                  </a:lnTo>
                  <a:lnTo>
                    <a:pt x="3621912" y="2446909"/>
                  </a:lnTo>
                  <a:lnTo>
                    <a:pt x="3883914" y="2156460"/>
                  </a:lnTo>
                  <a:lnTo>
                    <a:pt x="3749040" y="1588389"/>
                  </a:lnTo>
                  <a:lnTo>
                    <a:pt x="4138041" y="1417065"/>
                  </a:lnTo>
                  <a:lnTo>
                    <a:pt x="4469891" y="720471"/>
                  </a:lnTo>
                  <a:lnTo>
                    <a:pt x="3998341" y="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" y="1698498"/>
              <a:ext cx="9100185" cy="4932045"/>
            </a:xfrm>
            <a:custGeom>
              <a:avLst/>
              <a:gdLst/>
              <a:ahLst/>
              <a:cxnLst/>
              <a:rect l="l" t="t" r="r" b="b"/>
              <a:pathLst>
                <a:path w="9100185" h="4932045">
                  <a:moveTo>
                    <a:pt x="3293618" y="177800"/>
                  </a:moveTo>
                  <a:lnTo>
                    <a:pt x="2857119" y="490474"/>
                  </a:lnTo>
                  <a:lnTo>
                    <a:pt x="2517394" y="417449"/>
                  </a:lnTo>
                  <a:lnTo>
                    <a:pt x="1874520" y="573024"/>
                  </a:lnTo>
                  <a:lnTo>
                    <a:pt x="1311021" y="593725"/>
                  </a:lnTo>
                  <a:lnTo>
                    <a:pt x="1034796" y="1071372"/>
                  </a:lnTo>
                  <a:lnTo>
                    <a:pt x="1179245" y="1226947"/>
                  </a:lnTo>
                  <a:lnTo>
                    <a:pt x="1401445" y="1112647"/>
                  </a:lnTo>
                  <a:lnTo>
                    <a:pt x="1717420" y="1164971"/>
                  </a:lnTo>
                  <a:lnTo>
                    <a:pt x="1834895" y="1423669"/>
                  </a:lnTo>
                  <a:lnTo>
                    <a:pt x="1585595" y="1693544"/>
                  </a:lnTo>
                  <a:lnTo>
                    <a:pt x="1874520" y="1890394"/>
                  </a:lnTo>
                  <a:lnTo>
                    <a:pt x="2188845" y="1828418"/>
                  </a:lnTo>
                  <a:lnTo>
                    <a:pt x="2465070" y="2004568"/>
                  </a:lnTo>
                  <a:lnTo>
                    <a:pt x="3028569" y="2025269"/>
                  </a:lnTo>
                  <a:lnTo>
                    <a:pt x="3592068" y="2336291"/>
                  </a:lnTo>
                  <a:lnTo>
                    <a:pt x="3723894" y="2729991"/>
                  </a:lnTo>
                  <a:lnTo>
                    <a:pt x="3604768" y="3436239"/>
                  </a:lnTo>
                  <a:lnTo>
                    <a:pt x="3723894" y="3674237"/>
                  </a:lnTo>
                  <a:lnTo>
                    <a:pt x="4419092" y="3632962"/>
                  </a:lnTo>
                  <a:lnTo>
                    <a:pt x="4668393" y="3829812"/>
                  </a:lnTo>
                  <a:lnTo>
                    <a:pt x="5152517" y="3321939"/>
                  </a:lnTo>
                  <a:lnTo>
                    <a:pt x="5062093" y="2958465"/>
                  </a:lnTo>
                  <a:lnTo>
                    <a:pt x="5508117" y="2729991"/>
                  </a:lnTo>
                  <a:lnTo>
                    <a:pt x="5822442" y="2802890"/>
                  </a:lnTo>
                  <a:lnTo>
                    <a:pt x="6241542" y="2637916"/>
                  </a:lnTo>
                  <a:lnTo>
                    <a:pt x="6439916" y="1938020"/>
                  </a:lnTo>
                  <a:lnTo>
                    <a:pt x="6817740" y="1537969"/>
                  </a:lnTo>
                  <a:lnTo>
                    <a:pt x="7330439" y="1496694"/>
                  </a:lnTo>
                  <a:lnTo>
                    <a:pt x="7238364" y="1237996"/>
                  </a:lnTo>
                  <a:lnTo>
                    <a:pt x="6859015" y="968248"/>
                  </a:lnTo>
                  <a:lnTo>
                    <a:pt x="7093965" y="407924"/>
                  </a:lnTo>
                  <a:lnTo>
                    <a:pt x="6733539" y="74675"/>
                  </a:lnTo>
                </a:path>
                <a:path w="9100185" h="4932045">
                  <a:moveTo>
                    <a:pt x="128587" y="0"/>
                  </a:moveTo>
                  <a:lnTo>
                    <a:pt x="211137" y="520573"/>
                  </a:lnTo>
                  <a:lnTo>
                    <a:pt x="0" y="1057148"/>
                  </a:lnTo>
                  <a:lnTo>
                    <a:pt x="131762" y="1938020"/>
                  </a:lnTo>
                  <a:lnTo>
                    <a:pt x="655650" y="2404745"/>
                  </a:lnTo>
                  <a:lnTo>
                    <a:pt x="1398651" y="2698369"/>
                  </a:lnTo>
                  <a:lnTo>
                    <a:pt x="2286127" y="2620645"/>
                  </a:lnTo>
                  <a:lnTo>
                    <a:pt x="2786126" y="3079369"/>
                  </a:lnTo>
                  <a:lnTo>
                    <a:pt x="2624201" y="3374516"/>
                  </a:lnTo>
                  <a:lnTo>
                    <a:pt x="1803400" y="3399916"/>
                  </a:lnTo>
                  <a:lnTo>
                    <a:pt x="1446276" y="3207893"/>
                  </a:lnTo>
                  <a:lnTo>
                    <a:pt x="1173200" y="3399916"/>
                  </a:lnTo>
                  <a:lnTo>
                    <a:pt x="1514475" y="4006278"/>
                  </a:lnTo>
                  <a:lnTo>
                    <a:pt x="1544701" y="4611039"/>
                  </a:lnTo>
                  <a:lnTo>
                    <a:pt x="2398776" y="4931664"/>
                  </a:lnTo>
                  <a:lnTo>
                    <a:pt x="2609977" y="4638014"/>
                  </a:lnTo>
                  <a:lnTo>
                    <a:pt x="3297301" y="4439602"/>
                  </a:lnTo>
                  <a:lnTo>
                    <a:pt x="4143502" y="4701514"/>
                  </a:lnTo>
                  <a:lnTo>
                    <a:pt x="5115052" y="4463415"/>
                  </a:lnTo>
                  <a:lnTo>
                    <a:pt x="5465953" y="4638014"/>
                  </a:lnTo>
                  <a:lnTo>
                    <a:pt x="6129528" y="4203103"/>
                  </a:lnTo>
                  <a:lnTo>
                    <a:pt x="6548628" y="3668141"/>
                  </a:lnTo>
                  <a:lnTo>
                    <a:pt x="6935978" y="3679316"/>
                  </a:lnTo>
                  <a:lnTo>
                    <a:pt x="7229729" y="3880866"/>
                  </a:lnTo>
                  <a:lnTo>
                    <a:pt x="7961503" y="3399916"/>
                  </a:lnTo>
                  <a:lnTo>
                    <a:pt x="8579104" y="3468243"/>
                  </a:lnTo>
                  <a:lnTo>
                    <a:pt x="9099804" y="3284093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7" y="1562100"/>
              <a:ext cx="8750935" cy="4638040"/>
            </a:xfrm>
            <a:custGeom>
              <a:avLst/>
              <a:gdLst/>
              <a:ahLst/>
              <a:cxnLst/>
              <a:rect l="l" t="t" r="r" b="b"/>
              <a:pathLst>
                <a:path w="8750935" h="4638040">
                  <a:moveTo>
                    <a:pt x="381025" y="256032"/>
                  </a:moveTo>
                  <a:lnTo>
                    <a:pt x="0" y="789432"/>
                  </a:lnTo>
                  <a:lnTo>
                    <a:pt x="130187" y="1559305"/>
                  </a:lnTo>
                  <a:lnTo>
                    <a:pt x="385787" y="1641855"/>
                  </a:lnTo>
                  <a:lnTo>
                    <a:pt x="750925" y="1981580"/>
                  </a:lnTo>
                  <a:lnTo>
                    <a:pt x="884288" y="2543556"/>
                  </a:lnTo>
                  <a:lnTo>
                    <a:pt x="1331976" y="2635631"/>
                  </a:lnTo>
                  <a:lnTo>
                    <a:pt x="1997202" y="2397506"/>
                  </a:lnTo>
                  <a:lnTo>
                    <a:pt x="2074926" y="2626106"/>
                  </a:lnTo>
                  <a:lnTo>
                    <a:pt x="2573528" y="2657856"/>
                  </a:lnTo>
                  <a:lnTo>
                    <a:pt x="2956052" y="3216656"/>
                  </a:lnTo>
                  <a:lnTo>
                    <a:pt x="2648077" y="3694556"/>
                  </a:lnTo>
                  <a:lnTo>
                    <a:pt x="2076577" y="3775455"/>
                  </a:lnTo>
                  <a:lnTo>
                    <a:pt x="1574927" y="3704081"/>
                  </a:lnTo>
                  <a:lnTo>
                    <a:pt x="1433576" y="3818381"/>
                  </a:lnTo>
                  <a:lnTo>
                    <a:pt x="1600327" y="4089844"/>
                  </a:lnTo>
                  <a:lnTo>
                    <a:pt x="1574927" y="4285107"/>
                  </a:lnTo>
                  <a:lnTo>
                    <a:pt x="1805051" y="4637532"/>
                  </a:lnTo>
                  <a:lnTo>
                    <a:pt x="2637028" y="4420044"/>
                  </a:lnTo>
                  <a:lnTo>
                    <a:pt x="2738628" y="4212082"/>
                  </a:lnTo>
                  <a:lnTo>
                    <a:pt x="3008503" y="4305744"/>
                  </a:lnTo>
                  <a:lnTo>
                    <a:pt x="3711829" y="4142231"/>
                  </a:lnTo>
                  <a:lnTo>
                    <a:pt x="3878453" y="4564507"/>
                  </a:lnTo>
                  <a:lnTo>
                    <a:pt x="4556379" y="4289869"/>
                  </a:lnTo>
                  <a:lnTo>
                    <a:pt x="5181854" y="4369244"/>
                  </a:lnTo>
                  <a:lnTo>
                    <a:pt x="5591556" y="4108894"/>
                  </a:lnTo>
                  <a:lnTo>
                    <a:pt x="5705856" y="3559555"/>
                  </a:lnTo>
                  <a:lnTo>
                    <a:pt x="6370955" y="3569080"/>
                  </a:lnTo>
                  <a:lnTo>
                    <a:pt x="6461506" y="3310381"/>
                  </a:lnTo>
                  <a:lnTo>
                    <a:pt x="6729857" y="3321430"/>
                  </a:lnTo>
                  <a:lnTo>
                    <a:pt x="7088632" y="3580256"/>
                  </a:lnTo>
                  <a:lnTo>
                    <a:pt x="7677658" y="3135757"/>
                  </a:lnTo>
                  <a:lnTo>
                    <a:pt x="8295132" y="3089656"/>
                  </a:lnTo>
                  <a:lnTo>
                    <a:pt x="8520557" y="2749931"/>
                  </a:lnTo>
                  <a:lnTo>
                    <a:pt x="8750808" y="2772156"/>
                  </a:lnTo>
                </a:path>
                <a:path w="8750935" h="4638040">
                  <a:moveTo>
                    <a:pt x="7520685" y="0"/>
                  </a:moveTo>
                  <a:lnTo>
                    <a:pt x="7633334" y="370077"/>
                  </a:lnTo>
                  <a:lnTo>
                    <a:pt x="7552435" y="1021079"/>
                  </a:lnTo>
                  <a:lnTo>
                    <a:pt x="8020811" y="1224407"/>
                  </a:lnTo>
                  <a:lnTo>
                    <a:pt x="8260460" y="1661160"/>
                  </a:lnTo>
                  <a:lnTo>
                    <a:pt x="8554212" y="1888236"/>
                  </a:lnTo>
                  <a:lnTo>
                    <a:pt x="8157336" y="1764411"/>
                  </a:lnTo>
                  <a:lnTo>
                    <a:pt x="7876285" y="1402334"/>
                  </a:lnTo>
                  <a:lnTo>
                    <a:pt x="7520685" y="1353058"/>
                  </a:lnTo>
                  <a:lnTo>
                    <a:pt x="7299959" y="792479"/>
                  </a:lnTo>
                  <a:lnTo>
                    <a:pt x="7376159" y="331850"/>
                  </a:lnTo>
                </a:path>
              </a:pathLst>
            </a:custGeom>
            <a:ln w="15240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3598" y="1422654"/>
              <a:ext cx="919480" cy="1774189"/>
            </a:xfrm>
            <a:custGeom>
              <a:avLst/>
              <a:gdLst/>
              <a:ahLst/>
              <a:cxnLst/>
              <a:rect l="l" t="t" r="r" b="b"/>
              <a:pathLst>
                <a:path w="919479" h="1774189">
                  <a:moveTo>
                    <a:pt x="0" y="0"/>
                  </a:moveTo>
                  <a:lnTo>
                    <a:pt x="203200" y="520954"/>
                  </a:lnTo>
                  <a:lnTo>
                    <a:pt x="14224" y="1046607"/>
                  </a:lnTo>
                  <a:lnTo>
                    <a:pt x="63500" y="1211707"/>
                  </a:lnTo>
                  <a:lnTo>
                    <a:pt x="371348" y="1173607"/>
                  </a:lnTo>
                  <a:lnTo>
                    <a:pt x="545973" y="1675511"/>
                  </a:lnTo>
                  <a:lnTo>
                    <a:pt x="918972" y="1773936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034" y="1536954"/>
              <a:ext cx="3919220" cy="3804285"/>
            </a:xfrm>
            <a:custGeom>
              <a:avLst/>
              <a:gdLst/>
              <a:ahLst/>
              <a:cxnLst/>
              <a:rect l="l" t="t" r="r" b="b"/>
              <a:pathLst>
                <a:path w="3919220" h="3804285">
                  <a:moveTo>
                    <a:pt x="1774824" y="0"/>
                  </a:moveTo>
                  <a:lnTo>
                    <a:pt x="1871725" y="357250"/>
                  </a:lnTo>
                  <a:lnTo>
                    <a:pt x="2211450" y="538226"/>
                  </a:lnTo>
                  <a:lnTo>
                    <a:pt x="2228849" y="869950"/>
                  </a:lnTo>
                  <a:lnTo>
                    <a:pt x="2130424" y="1162177"/>
                  </a:lnTo>
                  <a:lnTo>
                    <a:pt x="2276474" y="1468501"/>
                  </a:lnTo>
                  <a:lnTo>
                    <a:pt x="2309875" y="1760601"/>
                  </a:lnTo>
                  <a:lnTo>
                    <a:pt x="2081275" y="1813052"/>
                  </a:lnTo>
                  <a:lnTo>
                    <a:pt x="1470024" y="2197227"/>
                  </a:lnTo>
                  <a:lnTo>
                    <a:pt x="1547875" y="2311527"/>
                  </a:lnTo>
                  <a:lnTo>
                    <a:pt x="1517649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4" y="3026029"/>
                  </a:lnTo>
                  <a:lnTo>
                    <a:pt x="1952624" y="3153029"/>
                  </a:lnTo>
                  <a:lnTo>
                    <a:pt x="2647949" y="3026029"/>
                  </a:lnTo>
                  <a:lnTo>
                    <a:pt x="3148075" y="2770378"/>
                  </a:lnTo>
                  <a:lnTo>
                    <a:pt x="3197224" y="2540127"/>
                  </a:lnTo>
                  <a:lnTo>
                    <a:pt x="3551300" y="2375027"/>
                  </a:lnTo>
                  <a:lnTo>
                    <a:pt x="3744975" y="2463927"/>
                  </a:lnTo>
                  <a:lnTo>
                    <a:pt x="3918966" y="2350584"/>
                  </a:lnTo>
                </a:path>
              </a:pathLst>
            </a:custGeom>
            <a:ln w="1676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60" y="1693163"/>
              <a:ext cx="5023485" cy="2816860"/>
            </a:xfrm>
            <a:custGeom>
              <a:avLst/>
              <a:gdLst/>
              <a:ahLst/>
              <a:cxnLst/>
              <a:rect l="l" t="t" r="r" b="b"/>
              <a:pathLst>
                <a:path w="5023484" h="2816860">
                  <a:moveTo>
                    <a:pt x="983995" y="246252"/>
                  </a:moveTo>
                  <a:lnTo>
                    <a:pt x="668147" y="246252"/>
                  </a:lnTo>
                  <a:lnTo>
                    <a:pt x="325374" y="805307"/>
                  </a:lnTo>
                  <a:lnTo>
                    <a:pt x="0" y="1068959"/>
                  </a:lnTo>
                  <a:lnTo>
                    <a:pt x="772922" y="1243711"/>
                  </a:lnTo>
                  <a:lnTo>
                    <a:pt x="674497" y="1602739"/>
                  </a:lnTo>
                  <a:lnTo>
                    <a:pt x="979297" y="1725040"/>
                  </a:lnTo>
                  <a:lnTo>
                    <a:pt x="790448" y="2142744"/>
                  </a:lnTo>
                  <a:lnTo>
                    <a:pt x="1525269" y="1644014"/>
                  </a:lnTo>
                  <a:lnTo>
                    <a:pt x="1469770" y="1232535"/>
                  </a:lnTo>
                  <a:lnTo>
                    <a:pt x="1874519" y="1189736"/>
                  </a:lnTo>
                  <a:lnTo>
                    <a:pt x="2220467" y="954659"/>
                  </a:lnTo>
                  <a:lnTo>
                    <a:pt x="2087117" y="660781"/>
                  </a:lnTo>
                  <a:lnTo>
                    <a:pt x="2128392" y="311276"/>
                  </a:lnTo>
                  <a:lnTo>
                    <a:pt x="1858644" y="260476"/>
                  </a:lnTo>
                  <a:lnTo>
                    <a:pt x="1472945" y="0"/>
                  </a:lnTo>
                  <a:lnTo>
                    <a:pt x="983995" y="246252"/>
                  </a:lnTo>
                  <a:close/>
                </a:path>
                <a:path w="5023484" h="2816860">
                  <a:moveTo>
                    <a:pt x="4170807" y="1821814"/>
                  </a:moveTo>
                  <a:lnTo>
                    <a:pt x="4235958" y="1583944"/>
                  </a:lnTo>
                  <a:lnTo>
                    <a:pt x="4432681" y="1531620"/>
                  </a:lnTo>
                  <a:lnTo>
                    <a:pt x="4589780" y="1655318"/>
                  </a:lnTo>
                  <a:lnTo>
                    <a:pt x="4747006" y="1924939"/>
                  </a:lnTo>
                  <a:lnTo>
                    <a:pt x="5023104" y="1894839"/>
                  </a:lnTo>
                  <a:lnTo>
                    <a:pt x="5010404" y="2101088"/>
                  </a:lnTo>
                  <a:lnTo>
                    <a:pt x="4642231" y="2215261"/>
                  </a:lnTo>
                  <a:lnTo>
                    <a:pt x="4424807" y="2193036"/>
                  </a:lnTo>
                  <a:lnTo>
                    <a:pt x="4170807" y="2294509"/>
                  </a:lnTo>
                  <a:lnTo>
                    <a:pt x="3967734" y="2535555"/>
                  </a:lnTo>
                  <a:lnTo>
                    <a:pt x="3701034" y="2383409"/>
                  </a:lnTo>
                  <a:lnTo>
                    <a:pt x="3435985" y="2816352"/>
                  </a:lnTo>
                  <a:lnTo>
                    <a:pt x="3134487" y="2743454"/>
                  </a:lnTo>
                  <a:lnTo>
                    <a:pt x="3029712" y="2484882"/>
                  </a:lnTo>
                  <a:lnTo>
                    <a:pt x="3278886" y="2297684"/>
                  </a:lnTo>
                  <a:lnTo>
                    <a:pt x="3423285" y="1977263"/>
                  </a:lnTo>
                  <a:lnTo>
                    <a:pt x="3724910" y="1769490"/>
                  </a:lnTo>
                  <a:lnTo>
                    <a:pt x="4170807" y="1831339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40" y="1463040"/>
              <a:ext cx="4518660" cy="5306695"/>
            </a:xfrm>
            <a:custGeom>
              <a:avLst/>
              <a:gdLst/>
              <a:ahLst/>
              <a:cxnLst/>
              <a:rect l="l" t="t" r="r" b="b"/>
              <a:pathLst>
                <a:path w="4518659" h="5306695">
                  <a:moveTo>
                    <a:pt x="4505833" y="4080764"/>
                  </a:moveTo>
                  <a:lnTo>
                    <a:pt x="3958082" y="4055364"/>
                  </a:lnTo>
                  <a:lnTo>
                    <a:pt x="3616706" y="4183976"/>
                  </a:lnTo>
                  <a:lnTo>
                    <a:pt x="3073781" y="4125226"/>
                  </a:lnTo>
                  <a:lnTo>
                    <a:pt x="2760980" y="4617453"/>
                  </a:lnTo>
                  <a:lnTo>
                    <a:pt x="2540254" y="4391977"/>
                  </a:lnTo>
                  <a:lnTo>
                    <a:pt x="2146554" y="4544415"/>
                  </a:lnTo>
                  <a:lnTo>
                    <a:pt x="2294255" y="4873091"/>
                  </a:lnTo>
                  <a:lnTo>
                    <a:pt x="1702054" y="4709541"/>
                  </a:lnTo>
                  <a:lnTo>
                    <a:pt x="1409827" y="4912791"/>
                  </a:lnTo>
                  <a:lnTo>
                    <a:pt x="0" y="5103329"/>
                  </a:lnTo>
                  <a:lnTo>
                    <a:pt x="457200" y="5306568"/>
                  </a:lnTo>
                  <a:lnTo>
                    <a:pt x="1651127" y="5128729"/>
                  </a:lnTo>
                  <a:lnTo>
                    <a:pt x="2019554" y="5243055"/>
                  </a:lnTo>
                  <a:lnTo>
                    <a:pt x="3327781" y="5152555"/>
                  </a:lnTo>
                  <a:lnTo>
                    <a:pt x="3683381" y="5243055"/>
                  </a:lnTo>
                  <a:lnTo>
                    <a:pt x="3899281" y="5001704"/>
                  </a:lnTo>
                  <a:lnTo>
                    <a:pt x="4305808" y="5192242"/>
                  </a:lnTo>
                  <a:lnTo>
                    <a:pt x="4312158" y="4593640"/>
                  </a:lnTo>
                  <a:lnTo>
                    <a:pt x="4518660" y="4466898"/>
                  </a:lnTo>
                </a:path>
                <a:path w="4518659" h="5306695">
                  <a:moveTo>
                    <a:pt x="4015740" y="0"/>
                  </a:moveTo>
                  <a:lnTo>
                    <a:pt x="4183888" y="497077"/>
                  </a:lnTo>
                  <a:lnTo>
                    <a:pt x="4183888" y="1006983"/>
                  </a:lnTo>
                  <a:lnTo>
                    <a:pt x="4440809" y="1356360"/>
                  </a:lnTo>
                  <a:lnTo>
                    <a:pt x="4456684" y="916432"/>
                  </a:lnTo>
                  <a:lnTo>
                    <a:pt x="4393184" y="635254"/>
                  </a:lnTo>
                  <a:lnTo>
                    <a:pt x="4518660" y="387153"/>
                  </a:lnTo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3839" y="5664708"/>
              <a:ext cx="1026160" cy="622300"/>
            </a:xfrm>
            <a:custGeom>
              <a:avLst/>
              <a:gdLst/>
              <a:ahLst/>
              <a:cxnLst/>
              <a:rect l="l" t="t" r="r" b="b"/>
              <a:pathLst>
                <a:path w="1026159" h="622300">
                  <a:moveTo>
                    <a:pt x="800226" y="0"/>
                  </a:moveTo>
                  <a:lnTo>
                    <a:pt x="508000" y="96761"/>
                  </a:lnTo>
                  <a:lnTo>
                    <a:pt x="377825" y="172897"/>
                  </a:lnTo>
                  <a:lnTo>
                    <a:pt x="228600" y="342620"/>
                  </a:lnTo>
                  <a:lnTo>
                    <a:pt x="0" y="621791"/>
                  </a:lnTo>
                  <a:lnTo>
                    <a:pt x="571626" y="417169"/>
                  </a:lnTo>
                  <a:lnTo>
                    <a:pt x="685926" y="288683"/>
                  </a:lnTo>
                  <a:lnTo>
                    <a:pt x="1025651" y="225234"/>
                  </a:lnTo>
                  <a:lnTo>
                    <a:pt x="800226" y="0"/>
                  </a:lnTo>
                  <a:close/>
                </a:path>
              </a:pathLst>
            </a:custGeom>
            <a:ln w="18288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48" y="3810000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399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1999" y="2895600"/>
                  </a:lnTo>
                  <a:lnTo>
                    <a:pt x="304800" y="2971798"/>
                  </a:lnTo>
                  <a:lnTo>
                    <a:pt x="152399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200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B5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71" y="6119787"/>
              <a:ext cx="177876" cy="1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7490" y="5311902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638" y="5110988"/>
              <a:ext cx="179197" cy="16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05000" y="4909439"/>
              <a:ext cx="146685" cy="106045"/>
            </a:xfrm>
            <a:custGeom>
              <a:avLst/>
              <a:gdLst/>
              <a:ahLst/>
              <a:cxnLst/>
              <a:rect l="l" t="t" r="r" b="b"/>
              <a:pathLst>
                <a:path w="146685" h="106045">
                  <a:moveTo>
                    <a:pt x="128587" y="86487"/>
                  </a:moveTo>
                  <a:lnTo>
                    <a:pt x="0" y="86487"/>
                  </a:lnTo>
                  <a:lnTo>
                    <a:pt x="0" y="105537"/>
                  </a:lnTo>
                  <a:lnTo>
                    <a:pt x="128587" y="105537"/>
                  </a:lnTo>
                  <a:lnTo>
                    <a:pt x="128587" y="86487"/>
                  </a:lnTo>
                  <a:close/>
                </a:path>
                <a:path w="146685" h="106045">
                  <a:moveTo>
                    <a:pt x="130238" y="46736"/>
                  </a:moveTo>
                  <a:lnTo>
                    <a:pt x="1651" y="46736"/>
                  </a:lnTo>
                  <a:lnTo>
                    <a:pt x="1651" y="65786"/>
                  </a:lnTo>
                  <a:lnTo>
                    <a:pt x="130238" y="65786"/>
                  </a:lnTo>
                  <a:lnTo>
                    <a:pt x="130238" y="46736"/>
                  </a:lnTo>
                  <a:close/>
                </a:path>
                <a:path w="146685" h="106045">
                  <a:moveTo>
                    <a:pt x="146685" y="19050"/>
                  </a:moveTo>
                  <a:lnTo>
                    <a:pt x="145034" y="0"/>
                  </a:lnTo>
                  <a:lnTo>
                    <a:pt x="16891" y="11049"/>
                  </a:lnTo>
                  <a:lnTo>
                    <a:pt x="18542" y="29972"/>
                  </a:lnTo>
                  <a:lnTo>
                    <a:pt x="146685" y="1905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692" y="494118"/>
                  </a:lnTo>
                  <a:lnTo>
                    <a:pt x="913104" y="554736"/>
                  </a:lnTo>
                  <a:lnTo>
                    <a:pt x="968819" y="554736"/>
                  </a:lnTo>
                  <a:lnTo>
                    <a:pt x="1049997" y="329692"/>
                  </a:lnTo>
                  <a:lnTo>
                    <a:pt x="999058" y="331343"/>
                  </a:lnTo>
                  <a:lnTo>
                    <a:pt x="941755" y="492887"/>
                  </a:lnTo>
                  <a:lnTo>
                    <a:pt x="921042" y="422935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860" y="391947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3687"/>
                  </a:lnTo>
                  <a:lnTo>
                    <a:pt x="808050" y="548386"/>
                  </a:lnTo>
                  <a:lnTo>
                    <a:pt x="865352" y="388366"/>
                  </a:lnTo>
                  <a:lnTo>
                    <a:pt x="886675" y="462686"/>
                  </a:lnTo>
                  <a:lnTo>
                    <a:pt x="614756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342" y="3743451"/>
              <a:ext cx="192062" cy="123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298" y="3892804"/>
              <a:ext cx="192058" cy="159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7884"/>
                  </a:moveTo>
                  <a:lnTo>
                    <a:pt x="1411846" y="1338834"/>
                  </a:lnTo>
                  <a:lnTo>
                    <a:pt x="1345044" y="1510284"/>
                  </a:lnTo>
                  <a:lnTo>
                    <a:pt x="1392796" y="1519809"/>
                  </a:lnTo>
                  <a:lnTo>
                    <a:pt x="1440548" y="1386459"/>
                  </a:lnTo>
                  <a:lnTo>
                    <a:pt x="1507350" y="1395984"/>
                  </a:lnTo>
                  <a:lnTo>
                    <a:pt x="1469123" y="1510284"/>
                  </a:lnTo>
                  <a:lnTo>
                    <a:pt x="1507350" y="1510284"/>
                  </a:lnTo>
                  <a:lnTo>
                    <a:pt x="1555102" y="1395984"/>
                  </a:lnTo>
                  <a:lnTo>
                    <a:pt x="1602854" y="1395984"/>
                  </a:lnTo>
                  <a:lnTo>
                    <a:pt x="1564627" y="1519809"/>
                  </a:lnTo>
                  <a:lnTo>
                    <a:pt x="1612379" y="1529334"/>
                  </a:lnTo>
                  <a:lnTo>
                    <a:pt x="1669656" y="1357884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0" y="4207764"/>
              <a:ext cx="283464" cy="237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4420" y="5559552"/>
              <a:ext cx="132588" cy="1234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940" y="4311395"/>
              <a:ext cx="210311" cy="21945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68" y="3687444"/>
              <a:ext cx="2113915" cy="2518410"/>
            </a:xfrm>
            <a:custGeom>
              <a:avLst/>
              <a:gdLst/>
              <a:ahLst/>
              <a:cxnLst/>
              <a:rect l="l" t="t" r="r" b="b"/>
              <a:pathLst>
                <a:path w="2113915" h="2518410">
                  <a:moveTo>
                    <a:pt x="10668" y="2403983"/>
                  </a:moveTo>
                  <a:lnTo>
                    <a:pt x="0" y="2403983"/>
                  </a:lnTo>
                  <a:lnTo>
                    <a:pt x="0" y="2422271"/>
                  </a:lnTo>
                  <a:lnTo>
                    <a:pt x="10668" y="2403983"/>
                  </a:lnTo>
                  <a:close/>
                </a:path>
                <a:path w="2113915" h="2518410">
                  <a:moveTo>
                    <a:pt x="48768" y="434594"/>
                  </a:moveTo>
                  <a:lnTo>
                    <a:pt x="0" y="367919"/>
                  </a:lnTo>
                  <a:lnTo>
                    <a:pt x="0" y="406019"/>
                  </a:lnTo>
                  <a:lnTo>
                    <a:pt x="29260" y="444119"/>
                  </a:lnTo>
                  <a:lnTo>
                    <a:pt x="48768" y="434594"/>
                  </a:lnTo>
                  <a:close/>
                </a:path>
                <a:path w="2113915" h="2518410">
                  <a:moveTo>
                    <a:pt x="57912" y="2413127"/>
                  </a:moveTo>
                  <a:lnTo>
                    <a:pt x="38608" y="2413127"/>
                  </a:lnTo>
                  <a:lnTo>
                    <a:pt x="0" y="2470480"/>
                  </a:lnTo>
                  <a:lnTo>
                    <a:pt x="0" y="2518283"/>
                  </a:lnTo>
                  <a:lnTo>
                    <a:pt x="57912" y="2413127"/>
                  </a:lnTo>
                  <a:close/>
                </a:path>
                <a:path w="2113915" h="2518410">
                  <a:moveTo>
                    <a:pt x="575081" y="218694"/>
                  </a:moveTo>
                  <a:lnTo>
                    <a:pt x="562432" y="0"/>
                  </a:lnTo>
                  <a:lnTo>
                    <a:pt x="543407" y="1016"/>
                  </a:lnTo>
                  <a:lnTo>
                    <a:pt x="556056" y="219710"/>
                  </a:lnTo>
                  <a:lnTo>
                    <a:pt x="575081" y="218694"/>
                  </a:lnTo>
                  <a:close/>
                </a:path>
                <a:path w="2113915" h="2518410">
                  <a:moveTo>
                    <a:pt x="2113788" y="1403223"/>
                  </a:moveTo>
                  <a:lnTo>
                    <a:pt x="1858772" y="1385062"/>
                  </a:lnTo>
                  <a:lnTo>
                    <a:pt x="1857502" y="1404112"/>
                  </a:lnTo>
                  <a:lnTo>
                    <a:pt x="2112391" y="1422273"/>
                  </a:lnTo>
                  <a:lnTo>
                    <a:pt x="2113788" y="1403223"/>
                  </a:lnTo>
                  <a:close/>
                </a:path>
              </a:pathLst>
            </a:custGeom>
            <a:solidFill>
              <a:srgbClr val="5B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979" y="5674478"/>
              <a:ext cx="223837" cy="241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379" y="3973067"/>
              <a:ext cx="551688" cy="2019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1" y="1190244"/>
              <a:ext cx="730758" cy="68198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202692" y="1050036"/>
            <a:ext cx="8797290" cy="5093970"/>
            <a:chOff x="202692" y="1050036"/>
            <a:chExt cx="8797290" cy="509397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3107" y="1050036"/>
              <a:ext cx="8033766" cy="8999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7" y="1537716"/>
              <a:ext cx="6377177" cy="8999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2" y="2263139"/>
              <a:ext cx="730758" cy="6819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107" y="2122932"/>
              <a:ext cx="6936485" cy="899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2" y="2848356"/>
              <a:ext cx="730758" cy="6819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3107" y="2708147"/>
              <a:ext cx="6668261" cy="89992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107" y="3195828"/>
              <a:ext cx="8000238" cy="899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107" y="3683508"/>
              <a:ext cx="7162038" cy="89992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2692" y="4408932"/>
              <a:ext cx="730758" cy="68198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3107" y="4268724"/>
              <a:ext cx="8466582" cy="89992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107" y="4756403"/>
              <a:ext cx="8516874" cy="8999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3107" y="5244083"/>
              <a:ext cx="5802630" cy="899922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80491" y="1164716"/>
            <a:ext cx="8227059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8387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3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envejece,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muere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sólo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existe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dentro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relato.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actualizado</a:t>
            </a:r>
            <a:r>
              <a:rPr sz="3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cada</a:t>
            </a:r>
            <a:r>
              <a:rPr sz="3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lectura.</a:t>
            </a:r>
            <a:endParaRPr sz="3200">
              <a:latin typeface="Tahoma"/>
              <a:cs typeface="Tahoma"/>
            </a:endParaRPr>
          </a:p>
          <a:p>
            <a:pPr marL="355600" marR="513715" indent="-342900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narrador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como ente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ficticio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 establece</a:t>
            </a:r>
            <a:r>
              <a:rPr sz="3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relación</a:t>
            </a:r>
            <a:r>
              <a:rPr sz="3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lector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ficticio,</a:t>
            </a:r>
            <a:r>
              <a:rPr sz="32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incorporado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en el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relato.</a:t>
            </a:r>
            <a:endParaRPr sz="320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El lector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ficticio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está incorporado en el </a:t>
            </a:r>
            <a:r>
              <a:rPr sz="3200" b="1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relato</a:t>
            </a:r>
            <a:r>
              <a:rPr sz="3200" b="1" strike="sngStrike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trike="noStrike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3200" b="1" strike="noStrike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3200" b="1" strike="noStrike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destinatario</a:t>
            </a:r>
            <a:r>
              <a:rPr sz="3200" b="1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200" b="1" strike="noStrike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participa</a:t>
            </a:r>
            <a:r>
              <a:rPr sz="3200" b="1" strike="noStrike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3200" b="1" strike="noStrike" spc="-9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 que</a:t>
            </a:r>
            <a:r>
              <a:rPr sz="3200" b="1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narrador</a:t>
            </a:r>
            <a:r>
              <a:rPr sz="3200" b="1" strike="noStrike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trike="noStrike" spc="-5" dirty="0">
                <a:solidFill>
                  <a:srgbClr val="FFFFFF"/>
                </a:solidFill>
                <a:latin typeface="Tahoma"/>
                <a:cs typeface="Tahoma"/>
              </a:rPr>
              <a:t>cuenta.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1097</Words>
  <Application>Microsoft Office PowerPoint</Application>
  <PresentationFormat>Presentación en pantalla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Tahoma</vt:lpstr>
      <vt:lpstr>Times New Roman</vt:lpstr>
      <vt:lpstr>Office Theme</vt:lpstr>
      <vt:lpstr>GÉNERO NARRATIVO</vt:lpstr>
      <vt:lpstr>DEFINICIÓN</vt:lpstr>
      <vt:lpstr>Presentación de PowerPoint</vt:lpstr>
      <vt:lpstr>MUNDO REAL–MUNDO CREADO</vt:lpstr>
      <vt:lpstr>Presentación de PowerPoint</vt:lpstr>
      <vt:lpstr>SITUACIÓN COMUNICATIVA</vt:lpstr>
      <vt:lpstr>Presentación de PowerPoint</vt:lpstr>
      <vt:lpstr>AUTOR Y NARRADOR</vt:lpstr>
      <vt:lpstr>Presentación de PowerPoint</vt:lpstr>
      <vt:lpstr>OBRA NARRATIVA</vt:lpstr>
      <vt:lpstr>Presentación de PowerPoint</vt:lpstr>
      <vt:lpstr>De los muros que son  imaginarios penden antiguos  cuadros imaginarios  irreparables grietas</vt:lpstr>
      <vt:lpstr>Todas las tardes  imaginarias</vt:lpstr>
      <vt:lpstr>Presentación de PowerPoint</vt:lpstr>
      <vt:lpstr>Narrador</vt:lpstr>
      <vt:lpstr>1. EL NARRADOR</vt:lpstr>
      <vt:lpstr>Presentación de PowerPoint</vt:lpstr>
      <vt:lpstr>Presentación de PowerPoint</vt:lpstr>
      <vt:lpstr>Primera persona</vt:lpstr>
      <vt:lpstr>Presentación de PowerPoint</vt:lpstr>
      <vt:lpstr>Segunda persona</vt:lpstr>
      <vt:lpstr>Tercera persona</vt:lpstr>
      <vt:lpstr>Presentación de PowerPoint</vt:lpstr>
      <vt:lpstr>Omnisciente</vt:lpstr>
      <vt:lpstr>Con conocimiento limitado</vt:lpstr>
      <vt:lpstr>El Diálogo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 NARRATIVO</dc:title>
  <dc:creator>Melero Bolbarán</dc:creator>
  <cp:lastModifiedBy>Maria Graciela Cabezas</cp:lastModifiedBy>
  <cp:revision>1</cp:revision>
  <dcterms:created xsi:type="dcterms:W3CDTF">2024-05-14T23:47:00Z</dcterms:created>
  <dcterms:modified xsi:type="dcterms:W3CDTF">2024-05-15T19:36:49Z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2024-05-14T00:00:00Z</vt:filetime>
  </property>
</Properties>
</file>