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9144000" cy="6858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8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99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220467" y="1772412"/>
            <a:ext cx="4470400" cy="3348354"/>
          </a:xfrm>
          <a:custGeom>
            <a:avLst/>
            <a:gdLst/>
            <a:ahLst/>
            <a:cxnLst/>
            <a:rect l="l" t="t" r="r" b="b"/>
            <a:pathLst>
              <a:path w="4470400" h="3348354">
                <a:moveTo>
                  <a:pt x="1508506" y="134874"/>
                </a:moveTo>
                <a:lnTo>
                  <a:pt x="997204" y="695071"/>
                </a:lnTo>
                <a:lnTo>
                  <a:pt x="104775" y="747395"/>
                </a:lnTo>
                <a:lnTo>
                  <a:pt x="0" y="994917"/>
                </a:lnTo>
                <a:lnTo>
                  <a:pt x="590676" y="1628139"/>
                </a:lnTo>
                <a:lnTo>
                  <a:pt x="970152" y="1431289"/>
                </a:lnTo>
                <a:lnTo>
                  <a:pt x="1575181" y="1721739"/>
                </a:lnTo>
                <a:lnTo>
                  <a:pt x="1772031" y="2124837"/>
                </a:lnTo>
                <a:lnTo>
                  <a:pt x="1719707" y="2300859"/>
                </a:lnTo>
                <a:lnTo>
                  <a:pt x="1784731" y="2632583"/>
                </a:lnTo>
                <a:lnTo>
                  <a:pt x="1824482" y="3172079"/>
                </a:lnTo>
                <a:lnTo>
                  <a:pt x="2323084" y="3348228"/>
                </a:lnTo>
                <a:lnTo>
                  <a:pt x="2677160" y="3213354"/>
                </a:lnTo>
                <a:lnTo>
                  <a:pt x="2545334" y="2819781"/>
                </a:lnTo>
                <a:lnTo>
                  <a:pt x="3161537" y="2467483"/>
                </a:lnTo>
                <a:lnTo>
                  <a:pt x="3621912" y="2446909"/>
                </a:lnTo>
                <a:lnTo>
                  <a:pt x="3883914" y="2156460"/>
                </a:lnTo>
                <a:lnTo>
                  <a:pt x="3749040" y="1588389"/>
                </a:lnTo>
                <a:lnTo>
                  <a:pt x="4138041" y="1417065"/>
                </a:lnTo>
                <a:lnTo>
                  <a:pt x="4469891" y="720471"/>
                </a:lnTo>
                <a:lnTo>
                  <a:pt x="3998341" y="0"/>
                </a:lnTo>
              </a:path>
            </a:pathLst>
          </a:custGeom>
          <a:ln w="15240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2765" y="1698497"/>
            <a:ext cx="9100185" cy="4932045"/>
          </a:xfrm>
          <a:custGeom>
            <a:avLst/>
            <a:gdLst/>
            <a:ahLst/>
            <a:cxnLst/>
            <a:rect l="l" t="t" r="r" b="b"/>
            <a:pathLst>
              <a:path w="9100185" h="4932045">
                <a:moveTo>
                  <a:pt x="3293618" y="177800"/>
                </a:moveTo>
                <a:lnTo>
                  <a:pt x="2857119" y="490474"/>
                </a:lnTo>
                <a:lnTo>
                  <a:pt x="2517394" y="417449"/>
                </a:lnTo>
                <a:lnTo>
                  <a:pt x="1874520" y="573024"/>
                </a:lnTo>
                <a:lnTo>
                  <a:pt x="1311021" y="593725"/>
                </a:lnTo>
                <a:lnTo>
                  <a:pt x="1034796" y="1071372"/>
                </a:lnTo>
                <a:lnTo>
                  <a:pt x="1179245" y="1226947"/>
                </a:lnTo>
                <a:lnTo>
                  <a:pt x="1401445" y="1112647"/>
                </a:lnTo>
                <a:lnTo>
                  <a:pt x="1717420" y="1164971"/>
                </a:lnTo>
                <a:lnTo>
                  <a:pt x="1834895" y="1423669"/>
                </a:lnTo>
                <a:lnTo>
                  <a:pt x="1585595" y="1693544"/>
                </a:lnTo>
                <a:lnTo>
                  <a:pt x="1874520" y="1890394"/>
                </a:lnTo>
                <a:lnTo>
                  <a:pt x="2188845" y="1828418"/>
                </a:lnTo>
                <a:lnTo>
                  <a:pt x="2465070" y="2004568"/>
                </a:lnTo>
                <a:lnTo>
                  <a:pt x="3028569" y="2025269"/>
                </a:lnTo>
                <a:lnTo>
                  <a:pt x="3592068" y="2336291"/>
                </a:lnTo>
                <a:lnTo>
                  <a:pt x="3723894" y="2729991"/>
                </a:lnTo>
                <a:lnTo>
                  <a:pt x="3604768" y="3436239"/>
                </a:lnTo>
                <a:lnTo>
                  <a:pt x="3723894" y="3674237"/>
                </a:lnTo>
                <a:lnTo>
                  <a:pt x="4419092" y="3632962"/>
                </a:lnTo>
                <a:lnTo>
                  <a:pt x="4668393" y="3829812"/>
                </a:lnTo>
                <a:lnTo>
                  <a:pt x="5152517" y="3321939"/>
                </a:lnTo>
                <a:lnTo>
                  <a:pt x="5062093" y="2958465"/>
                </a:lnTo>
                <a:lnTo>
                  <a:pt x="5508117" y="2729991"/>
                </a:lnTo>
                <a:lnTo>
                  <a:pt x="5822442" y="2802890"/>
                </a:lnTo>
                <a:lnTo>
                  <a:pt x="6241542" y="2637916"/>
                </a:lnTo>
                <a:lnTo>
                  <a:pt x="6439916" y="1938020"/>
                </a:lnTo>
                <a:lnTo>
                  <a:pt x="6817740" y="1537969"/>
                </a:lnTo>
                <a:lnTo>
                  <a:pt x="7330439" y="1496694"/>
                </a:lnTo>
                <a:lnTo>
                  <a:pt x="7238364" y="1237996"/>
                </a:lnTo>
                <a:lnTo>
                  <a:pt x="6859015" y="968248"/>
                </a:lnTo>
                <a:lnTo>
                  <a:pt x="7093965" y="407924"/>
                </a:lnTo>
                <a:lnTo>
                  <a:pt x="6733539" y="74675"/>
                </a:lnTo>
              </a:path>
              <a:path w="9100185" h="4932045">
                <a:moveTo>
                  <a:pt x="128587" y="0"/>
                </a:moveTo>
                <a:lnTo>
                  <a:pt x="211137" y="520573"/>
                </a:lnTo>
                <a:lnTo>
                  <a:pt x="0" y="1057148"/>
                </a:lnTo>
                <a:lnTo>
                  <a:pt x="131762" y="1938020"/>
                </a:lnTo>
                <a:lnTo>
                  <a:pt x="655650" y="2404745"/>
                </a:lnTo>
                <a:lnTo>
                  <a:pt x="1398651" y="2698369"/>
                </a:lnTo>
                <a:lnTo>
                  <a:pt x="2286127" y="2620645"/>
                </a:lnTo>
                <a:lnTo>
                  <a:pt x="2786126" y="3079369"/>
                </a:lnTo>
                <a:lnTo>
                  <a:pt x="2624201" y="3374516"/>
                </a:lnTo>
                <a:lnTo>
                  <a:pt x="1803400" y="3399916"/>
                </a:lnTo>
                <a:lnTo>
                  <a:pt x="1446276" y="3207893"/>
                </a:lnTo>
                <a:lnTo>
                  <a:pt x="1173200" y="3399916"/>
                </a:lnTo>
                <a:lnTo>
                  <a:pt x="1514475" y="4006278"/>
                </a:lnTo>
                <a:lnTo>
                  <a:pt x="1544701" y="4611039"/>
                </a:lnTo>
                <a:lnTo>
                  <a:pt x="2398776" y="4931664"/>
                </a:lnTo>
                <a:lnTo>
                  <a:pt x="2609977" y="4638014"/>
                </a:lnTo>
                <a:lnTo>
                  <a:pt x="3297301" y="4439602"/>
                </a:lnTo>
                <a:lnTo>
                  <a:pt x="4143502" y="4701514"/>
                </a:lnTo>
                <a:lnTo>
                  <a:pt x="5115052" y="4463415"/>
                </a:lnTo>
                <a:lnTo>
                  <a:pt x="5465953" y="4638014"/>
                </a:lnTo>
                <a:lnTo>
                  <a:pt x="6129528" y="4203103"/>
                </a:lnTo>
                <a:lnTo>
                  <a:pt x="6548628" y="3668141"/>
                </a:lnTo>
                <a:lnTo>
                  <a:pt x="6935978" y="3679316"/>
                </a:lnTo>
                <a:lnTo>
                  <a:pt x="7229729" y="3880866"/>
                </a:lnTo>
                <a:lnTo>
                  <a:pt x="7961503" y="3399916"/>
                </a:lnTo>
                <a:lnTo>
                  <a:pt x="8579104" y="3468243"/>
                </a:lnTo>
                <a:lnTo>
                  <a:pt x="9099804" y="3284093"/>
                </a:lnTo>
              </a:path>
            </a:pathLst>
          </a:custGeom>
          <a:ln w="16764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84047" y="1562100"/>
            <a:ext cx="8750935" cy="4638040"/>
          </a:xfrm>
          <a:custGeom>
            <a:avLst/>
            <a:gdLst/>
            <a:ahLst/>
            <a:cxnLst/>
            <a:rect l="l" t="t" r="r" b="b"/>
            <a:pathLst>
              <a:path w="8750935" h="4638040">
                <a:moveTo>
                  <a:pt x="381025" y="256032"/>
                </a:moveTo>
                <a:lnTo>
                  <a:pt x="0" y="789432"/>
                </a:lnTo>
                <a:lnTo>
                  <a:pt x="130187" y="1559305"/>
                </a:lnTo>
                <a:lnTo>
                  <a:pt x="385787" y="1641855"/>
                </a:lnTo>
                <a:lnTo>
                  <a:pt x="750925" y="1981580"/>
                </a:lnTo>
                <a:lnTo>
                  <a:pt x="884288" y="2543556"/>
                </a:lnTo>
                <a:lnTo>
                  <a:pt x="1331976" y="2635631"/>
                </a:lnTo>
                <a:lnTo>
                  <a:pt x="1997202" y="2397506"/>
                </a:lnTo>
                <a:lnTo>
                  <a:pt x="2074926" y="2626106"/>
                </a:lnTo>
                <a:lnTo>
                  <a:pt x="2573528" y="2657856"/>
                </a:lnTo>
                <a:lnTo>
                  <a:pt x="2956052" y="3216656"/>
                </a:lnTo>
                <a:lnTo>
                  <a:pt x="2648077" y="3694556"/>
                </a:lnTo>
                <a:lnTo>
                  <a:pt x="2076577" y="3775455"/>
                </a:lnTo>
                <a:lnTo>
                  <a:pt x="1574927" y="3704081"/>
                </a:lnTo>
                <a:lnTo>
                  <a:pt x="1433576" y="3818381"/>
                </a:lnTo>
                <a:lnTo>
                  <a:pt x="1600327" y="4089844"/>
                </a:lnTo>
                <a:lnTo>
                  <a:pt x="1574927" y="4285107"/>
                </a:lnTo>
                <a:lnTo>
                  <a:pt x="1805051" y="4637532"/>
                </a:lnTo>
                <a:lnTo>
                  <a:pt x="2637028" y="4420044"/>
                </a:lnTo>
                <a:lnTo>
                  <a:pt x="2738628" y="4212082"/>
                </a:lnTo>
                <a:lnTo>
                  <a:pt x="3008503" y="4305744"/>
                </a:lnTo>
                <a:lnTo>
                  <a:pt x="3711829" y="4142231"/>
                </a:lnTo>
                <a:lnTo>
                  <a:pt x="3878453" y="4564507"/>
                </a:lnTo>
                <a:lnTo>
                  <a:pt x="4556379" y="4289869"/>
                </a:lnTo>
                <a:lnTo>
                  <a:pt x="5181854" y="4369244"/>
                </a:lnTo>
                <a:lnTo>
                  <a:pt x="5591556" y="4108894"/>
                </a:lnTo>
                <a:lnTo>
                  <a:pt x="5705856" y="3559555"/>
                </a:lnTo>
                <a:lnTo>
                  <a:pt x="6370955" y="3569080"/>
                </a:lnTo>
                <a:lnTo>
                  <a:pt x="6461506" y="3310381"/>
                </a:lnTo>
                <a:lnTo>
                  <a:pt x="6729857" y="3321430"/>
                </a:lnTo>
                <a:lnTo>
                  <a:pt x="7088632" y="3580256"/>
                </a:lnTo>
                <a:lnTo>
                  <a:pt x="7677658" y="3135757"/>
                </a:lnTo>
                <a:lnTo>
                  <a:pt x="8295132" y="3089656"/>
                </a:lnTo>
                <a:lnTo>
                  <a:pt x="8520557" y="2749931"/>
                </a:lnTo>
                <a:lnTo>
                  <a:pt x="8750808" y="2772156"/>
                </a:lnTo>
              </a:path>
              <a:path w="8750935" h="4638040">
                <a:moveTo>
                  <a:pt x="7520685" y="0"/>
                </a:moveTo>
                <a:lnTo>
                  <a:pt x="7633334" y="370077"/>
                </a:lnTo>
                <a:lnTo>
                  <a:pt x="7552435" y="1021079"/>
                </a:lnTo>
                <a:lnTo>
                  <a:pt x="8020811" y="1224407"/>
                </a:lnTo>
                <a:lnTo>
                  <a:pt x="8260460" y="1661160"/>
                </a:lnTo>
                <a:lnTo>
                  <a:pt x="8554212" y="1888236"/>
                </a:lnTo>
                <a:lnTo>
                  <a:pt x="8157336" y="1764411"/>
                </a:lnTo>
                <a:lnTo>
                  <a:pt x="7876285" y="1402334"/>
                </a:lnTo>
                <a:lnTo>
                  <a:pt x="7520685" y="1353058"/>
                </a:lnTo>
                <a:lnTo>
                  <a:pt x="7299959" y="792479"/>
                </a:lnTo>
                <a:lnTo>
                  <a:pt x="7376159" y="331850"/>
                </a:lnTo>
              </a:path>
            </a:pathLst>
          </a:custGeom>
          <a:ln w="15240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213598" y="1422654"/>
            <a:ext cx="919480" cy="1774189"/>
          </a:xfrm>
          <a:custGeom>
            <a:avLst/>
            <a:gdLst/>
            <a:ahLst/>
            <a:cxnLst/>
            <a:rect l="l" t="t" r="r" b="b"/>
            <a:pathLst>
              <a:path w="919479" h="1774189">
                <a:moveTo>
                  <a:pt x="0" y="0"/>
                </a:moveTo>
                <a:lnTo>
                  <a:pt x="203200" y="520954"/>
                </a:lnTo>
                <a:lnTo>
                  <a:pt x="14224" y="1046607"/>
                </a:lnTo>
                <a:lnTo>
                  <a:pt x="63500" y="1211707"/>
                </a:lnTo>
                <a:lnTo>
                  <a:pt x="371348" y="1173607"/>
                </a:lnTo>
                <a:lnTo>
                  <a:pt x="545973" y="1675511"/>
                </a:lnTo>
                <a:lnTo>
                  <a:pt x="918972" y="1773936"/>
                </a:lnTo>
              </a:path>
            </a:pathLst>
          </a:custGeom>
          <a:ln w="16764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5225034" y="1536954"/>
            <a:ext cx="3919220" cy="3804285"/>
          </a:xfrm>
          <a:custGeom>
            <a:avLst/>
            <a:gdLst/>
            <a:ahLst/>
            <a:cxnLst/>
            <a:rect l="l" t="t" r="r" b="b"/>
            <a:pathLst>
              <a:path w="3919220" h="3804285">
                <a:moveTo>
                  <a:pt x="1774824" y="0"/>
                </a:moveTo>
                <a:lnTo>
                  <a:pt x="1871725" y="357250"/>
                </a:lnTo>
                <a:lnTo>
                  <a:pt x="2211450" y="538226"/>
                </a:lnTo>
                <a:lnTo>
                  <a:pt x="2228849" y="869950"/>
                </a:lnTo>
                <a:lnTo>
                  <a:pt x="2130424" y="1162177"/>
                </a:lnTo>
                <a:lnTo>
                  <a:pt x="2276474" y="1468501"/>
                </a:lnTo>
                <a:lnTo>
                  <a:pt x="2309875" y="1760601"/>
                </a:lnTo>
                <a:lnTo>
                  <a:pt x="2081275" y="1813052"/>
                </a:lnTo>
                <a:lnTo>
                  <a:pt x="1470024" y="2197227"/>
                </a:lnTo>
                <a:lnTo>
                  <a:pt x="1547875" y="2311527"/>
                </a:lnTo>
                <a:lnTo>
                  <a:pt x="1517649" y="2578227"/>
                </a:lnTo>
                <a:lnTo>
                  <a:pt x="1241425" y="2884678"/>
                </a:lnTo>
                <a:lnTo>
                  <a:pt x="855726" y="3140329"/>
                </a:lnTo>
                <a:lnTo>
                  <a:pt x="241300" y="3216529"/>
                </a:lnTo>
                <a:lnTo>
                  <a:pt x="30225" y="3573653"/>
                </a:lnTo>
                <a:lnTo>
                  <a:pt x="0" y="3803904"/>
                </a:lnTo>
                <a:lnTo>
                  <a:pt x="338200" y="3459353"/>
                </a:lnTo>
                <a:lnTo>
                  <a:pt x="998601" y="3318129"/>
                </a:lnTo>
                <a:lnTo>
                  <a:pt x="1419224" y="3026029"/>
                </a:lnTo>
                <a:lnTo>
                  <a:pt x="1952624" y="3153029"/>
                </a:lnTo>
                <a:lnTo>
                  <a:pt x="2647949" y="3026029"/>
                </a:lnTo>
                <a:lnTo>
                  <a:pt x="3148075" y="2770378"/>
                </a:lnTo>
                <a:lnTo>
                  <a:pt x="3197224" y="2540127"/>
                </a:lnTo>
                <a:lnTo>
                  <a:pt x="3551300" y="2375027"/>
                </a:lnTo>
                <a:lnTo>
                  <a:pt x="3744975" y="2463927"/>
                </a:lnTo>
                <a:lnTo>
                  <a:pt x="3918966" y="2350584"/>
                </a:lnTo>
              </a:path>
            </a:pathLst>
          </a:custGeom>
          <a:ln w="16764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3756660" y="1693163"/>
            <a:ext cx="5023485" cy="2816860"/>
          </a:xfrm>
          <a:custGeom>
            <a:avLst/>
            <a:gdLst/>
            <a:ahLst/>
            <a:cxnLst/>
            <a:rect l="l" t="t" r="r" b="b"/>
            <a:pathLst>
              <a:path w="5023484" h="2816860">
                <a:moveTo>
                  <a:pt x="983995" y="246252"/>
                </a:moveTo>
                <a:lnTo>
                  <a:pt x="668147" y="246252"/>
                </a:lnTo>
                <a:lnTo>
                  <a:pt x="325374" y="805307"/>
                </a:lnTo>
                <a:lnTo>
                  <a:pt x="0" y="1068959"/>
                </a:lnTo>
                <a:lnTo>
                  <a:pt x="772922" y="1243711"/>
                </a:lnTo>
                <a:lnTo>
                  <a:pt x="674497" y="1602739"/>
                </a:lnTo>
                <a:lnTo>
                  <a:pt x="979297" y="1725040"/>
                </a:lnTo>
                <a:lnTo>
                  <a:pt x="790448" y="2142744"/>
                </a:lnTo>
                <a:lnTo>
                  <a:pt x="1525269" y="1644014"/>
                </a:lnTo>
                <a:lnTo>
                  <a:pt x="1469770" y="1232535"/>
                </a:lnTo>
                <a:lnTo>
                  <a:pt x="1874519" y="1189736"/>
                </a:lnTo>
                <a:lnTo>
                  <a:pt x="2220467" y="954659"/>
                </a:lnTo>
                <a:lnTo>
                  <a:pt x="2087117" y="660781"/>
                </a:lnTo>
                <a:lnTo>
                  <a:pt x="2128392" y="311276"/>
                </a:lnTo>
                <a:lnTo>
                  <a:pt x="1858644" y="260476"/>
                </a:lnTo>
                <a:lnTo>
                  <a:pt x="1472945" y="0"/>
                </a:lnTo>
                <a:lnTo>
                  <a:pt x="983995" y="246252"/>
                </a:lnTo>
                <a:close/>
              </a:path>
              <a:path w="5023484" h="2816860">
                <a:moveTo>
                  <a:pt x="4170807" y="1821814"/>
                </a:moveTo>
                <a:lnTo>
                  <a:pt x="4235958" y="1583944"/>
                </a:lnTo>
                <a:lnTo>
                  <a:pt x="4432681" y="1531620"/>
                </a:lnTo>
                <a:lnTo>
                  <a:pt x="4589780" y="1655318"/>
                </a:lnTo>
                <a:lnTo>
                  <a:pt x="4747006" y="1924939"/>
                </a:lnTo>
                <a:lnTo>
                  <a:pt x="5023104" y="1894839"/>
                </a:lnTo>
                <a:lnTo>
                  <a:pt x="5010404" y="2101088"/>
                </a:lnTo>
                <a:lnTo>
                  <a:pt x="4642231" y="2215261"/>
                </a:lnTo>
                <a:lnTo>
                  <a:pt x="4424807" y="2193036"/>
                </a:lnTo>
                <a:lnTo>
                  <a:pt x="4170807" y="2294509"/>
                </a:lnTo>
                <a:lnTo>
                  <a:pt x="3967734" y="2535555"/>
                </a:lnTo>
                <a:lnTo>
                  <a:pt x="3701034" y="2383409"/>
                </a:lnTo>
                <a:lnTo>
                  <a:pt x="3435985" y="2816352"/>
                </a:lnTo>
                <a:lnTo>
                  <a:pt x="3134487" y="2743454"/>
                </a:lnTo>
                <a:lnTo>
                  <a:pt x="3029712" y="2484882"/>
                </a:lnTo>
                <a:lnTo>
                  <a:pt x="3278886" y="2297684"/>
                </a:lnTo>
                <a:lnTo>
                  <a:pt x="3423285" y="1977263"/>
                </a:lnTo>
                <a:lnTo>
                  <a:pt x="3724910" y="1769490"/>
                </a:lnTo>
                <a:lnTo>
                  <a:pt x="4170807" y="1831339"/>
                </a:lnTo>
              </a:path>
            </a:pathLst>
          </a:custGeom>
          <a:ln w="18288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4625340" y="1463040"/>
            <a:ext cx="4518660" cy="5306695"/>
          </a:xfrm>
          <a:custGeom>
            <a:avLst/>
            <a:gdLst/>
            <a:ahLst/>
            <a:cxnLst/>
            <a:rect l="l" t="t" r="r" b="b"/>
            <a:pathLst>
              <a:path w="4518659" h="5306695">
                <a:moveTo>
                  <a:pt x="4505833" y="4080764"/>
                </a:moveTo>
                <a:lnTo>
                  <a:pt x="3958082" y="4055364"/>
                </a:lnTo>
                <a:lnTo>
                  <a:pt x="3616706" y="4183976"/>
                </a:lnTo>
                <a:lnTo>
                  <a:pt x="3073781" y="4125226"/>
                </a:lnTo>
                <a:lnTo>
                  <a:pt x="2760980" y="4617453"/>
                </a:lnTo>
                <a:lnTo>
                  <a:pt x="2540254" y="4391977"/>
                </a:lnTo>
                <a:lnTo>
                  <a:pt x="2146554" y="4544415"/>
                </a:lnTo>
                <a:lnTo>
                  <a:pt x="2294255" y="4873091"/>
                </a:lnTo>
                <a:lnTo>
                  <a:pt x="1702054" y="4709541"/>
                </a:lnTo>
                <a:lnTo>
                  <a:pt x="1409827" y="4912791"/>
                </a:lnTo>
                <a:lnTo>
                  <a:pt x="0" y="5103329"/>
                </a:lnTo>
                <a:lnTo>
                  <a:pt x="457200" y="5306568"/>
                </a:lnTo>
                <a:lnTo>
                  <a:pt x="1651127" y="5128729"/>
                </a:lnTo>
                <a:lnTo>
                  <a:pt x="2019554" y="5243055"/>
                </a:lnTo>
                <a:lnTo>
                  <a:pt x="3327781" y="5152555"/>
                </a:lnTo>
                <a:lnTo>
                  <a:pt x="3683381" y="5243055"/>
                </a:lnTo>
                <a:lnTo>
                  <a:pt x="3899281" y="5001704"/>
                </a:lnTo>
                <a:lnTo>
                  <a:pt x="4305808" y="5192242"/>
                </a:lnTo>
                <a:lnTo>
                  <a:pt x="4312158" y="4593640"/>
                </a:lnTo>
                <a:lnTo>
                  <a:pt x="4518660" y="4466898"/>
                </a:lnTo>
              </a:path>
              <a:path w="4518659" h="5306695">
                <a:moveTo>
                  <a:pt x="4015740" y="0"/>
                </a:moveTo>
                <a:lnTo>
                  <a:pt x="4183888" y="497077"/>
                </a:lnTo>
                <a:lnTo>
                  <a:pt x="4183888" y="1006983"/>
                </a:lnTo>
                <a:lnTo>
                  <a:pt x="4440809" y="1356360"/>
                </a:lnTo>
                <a:lnTo>
                  <a:pt x="4456684" y="916432"/>
                </a:lnTo>
                <a:lnTo>
                  <a:pt x="4393184" y="635254"/>
                </a:lnTo>
                <a:lnTo>
                  <a:pt x="4518660" y="387153"/>
                </a:lnTo>
              </a:path>
            </a:pathLst>
          </a:custGeom>
          <a:ln w="18288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7863839" y="5664707"/>
            <a:ext cx="1026160" cy="622300"/>
          </a:xfrm>
          <a:custGeom>
            <a:avLst/>
            <a:gdLst/>
            <a:ahLst/>
            <a:cxnLst/>
            <a:rect l="l" t="t" r="r" b="b"/>
            <a:pathLst>
              <a:path w="1026159" h="622300">
                <a:moveTo>
                  <a:pt x="800226" y="0"/>
                </a:moveTo>
                <a:lnTo>
                  <a:pt x="508000" y="96761"/>
                </a:lnTo>
                <a:lnTo>
                  <a:pt x="377825" y="172897"/>
                </a:lnTo>
                <a:lnTo>
                  <a:pt x="228600" y="342620"/>
                </a:lnTo>
                <a:lnTo>
                  <a:pt x="0" y="621791"/>
                </a:lnTo>
                <a:lnTo>
                  <a:pt x="571626" y="417169"/>
                </a:lnTo>
                <a:lnTo>
                  <a:pt x="685926" y="288683"/>
                </a:lnTo>
                <a:lnTo>
                  <a:pt x="1025651" y="225234"/>
                </a:lnTo>
                <a:lnTo>
                  <a:pt x="800226" y="0"/>
                </a:lnTo>
                <a:close/>
              </a:path>
            </a:pathLst>
          </a:custGeom>
          <a:ln w="18288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79248" y="3810000"/>
            <a:ext cx="4343400" cy="3048000"/>
          </a:xfrm>
          <a:custGeom>
            <a:avLst/>
            <a:gdLst/>
            <a:ahLst/>
            <a:cxnLst/>
            <a:rect l="l" t="t" r="r" b="b"/>
            <a:pathLst>
              <a:path w="4343400" h="3048000">
                <a:moveTo>
                  <a:pt x="0" y="0"/>
                </a:moveTo>
                <a:lnTo>
                  <a:pt x="152399" y="533400"/>
                </a:lnTo>
                <a:lnTo>
                  <a:pt x="609600" y="609600"/>
                </a:lnTo>
                <a:lnTo>
                  <a:pt x="914400" y="1143000"/>
                </a:lnTo>
                <a:lnTo>
                  <a:pt x="838200" y="1524000"/>
                </a:lnTo>
                <a:lnTo>
                  <a:pt x="1066800" y="1752600"/>
                </a:lnTo>
                <a:lnTo>
                  <a:pt x="914400" y="2209800"/>
                </a:lnTo>
                <a:lnTo>
                  <a:pt x="990600" y="2590800"/>
                </a:lnTo>
                <a:lnTo>
                  <a:pt x="2362200" y="2971798"/>
                </a:lnTo>
                <a:lnTo>
                  <a:pt x="2667000" y="2743200"/>
                </a:lnTo>
                <a:lnTo>
                  <a:pt x="3505200" y="2743200"/>
                </a:lnTo>
                <a:lnTo>
                  <a:pt x="3657600" y="2590800"/>
                </a:lnTo>
                <a:lnTo>
                  <a:pt x="4343400" y="2971798"/>
                </a:lnTo>
                <a:lnTo>
                  <a:pt x="4191000" y="3047999"/>
                </a:lnTo>
                <a:lnTo>
                  <a:pt x="3657600" y="2895600"/>
                </a:lnTo>
                <a:lnTo>
                  <a:pt x="3429000" y="2971798"/>
                </a:lnTo>
                <a:lnTo>
                  <a:pt x="2590800" y="3047999"/>
                </a:lnTo>
                <a:lnTo>
                  <a:pt x="2286000" y="3047999"/>
                </a:lnTo>
                <a:lnTo>
                  <a:pt x="761999" y="2895600"/>
                </a:lnTo>
                <a:lnTo>
                  <a:pt x="304800" y="2971798"/>
                </a:lnTo>
                <a:lnTo>
                  <a:pt x="152399" y="2667000"/>
                </a:lnTo>
                <a:lnTo>
                  <a:pt x="457200" y="2286000"/>
                </a:lnTo>
                <a:lnTo>
                  <a:pt x="533400" y="1752600"/>
                </a:lnTo>
                <a:lnTo>
                  <a:pt x="228600" y="1371600"/>
                </a:lnTo>
                <a:lnTo>
                  <a:pt x="381000" y="990600"/>
                </a:lnTo>
                <a:lnTo>
                  <a:pt x="76200" y="83820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336" y="6101054"/>
            <a:ext cx="153522" cy="129590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7571" y="6119787"/>
            <a:ext cx="177876" cy="117525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470128" y="6095149"/>
            <a:ext cx="170815" cy="132715"/>
          </a:xfrm>
          <a:custGeom>
            <a:avLst/>
            <a:gdLst/>
            <a:ahLst/>
            <a:cxnLst/>
            <a:rect l="l" t="t" r="r" b="b"/>
            <a:pathLst>
              <a:path w="170815" h="132714">
                <a:moveTo>
                  <a:pt x="29705" y="23482"/>
                </a:moveTo>
                <a:lnTo>
                  <a:pt x="10744" y="21615"/>
                </a:lnTo>
                <a:lnTo>
                  <a:pt x="0" y="130619"/>
                </a:lnTo>
                <a:lnTo>
                  <a:pt x="18961" y="132486"/>
                </a:lnTo>
                <a:lnTo>
                  <a:pt x="29705" y="23482"/>
                </a:lnTo>
                <a:close/>
              </a:path>
              <a:path w="170815" h="132714">
                <a:moveTo>
                  <a:pt x="78079" y="13347"/>
                </a:moveTo>
                <a:lnTo>
                  <a:pt x="59055" y="12331"/>
                </a:lnTo>
                <a:lnTo>
                  <a:pt x="53225" y="121704"/>
                </a:lnTo>
                <a:lnTo>
                  <a:pt x="72250" y="122720"/>
                </a:lnTo>
                <a:lnTo>
                  <a:pt x="78079" y="13347"/>
                </a:lnTo>
                <a:close/>
              </a:path>
              <a:path w="170815" h="132714">
                <a:moveTo>
                  <a:pt x="123113" y="115887"/>
                </a:moveTo>
                <a:lnTo>
                  <a:pt x="122491" y="6350"/>
                </a:lnTo>
                <a:lnTo>
                  <a:pt x="103441" y="6464"/>
                </a:lnTo>
                <a:lnTo>
                  <a:pt x="104063" y="116001"/>
                </a:lnTo>
                <a:lnTo>
                  <a:pt x="123113" y="115887"/>
                </a:lnTo>
                <a:close/>
              </a:path>
              <a:path w="170815" h="132714">
                <a:moveTo>
                  <a:pt x="170738" y="109537"/>
                </a:moveTo>
                <a:lnTo>
                  <a:pt x="170116" y="0"/>
                </a:lnTo>
                <a:lnTo>
                  <a:pt x="151066" y="114"/>
                </a:lnTo>
                <a:lnTo>
                  <a:pt x="151688" y="109651"/>
                </a:lnTo>
                <a:lnTo>
                  <a:pt x="170738" y="109537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bg object 2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3193" y="6035573"/>
            <a:ext cx="176784" cy="136550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8377" y="5932665"/>
            <a:ext cx="196481" cy="166217"/>
          </a:xfrm>
          <a:prstGeom prst="rect">
            <a:avLst/>
          </a:prstGeom>
        </p:spPr>
      </p:pic>
      <p:sp>
        <p:nvSpPr>
          <p:cNvPr id="31" name="bg object 31"/>
          <p:cNvSpPr/>
          <p:nvPr/>
        </p:nvSpPr>
        <p:spPr>
          <a:xfrm>
            <a:off x="1157490" y="5311901"/>
            <a:ext cx="728980" cy="675005"/>
          </a:xfrm>
          <a:custGeom>
            <a:avLst/>
            <a:gdLst/>
            <a:ahLst/>
            <a:cxnLst/>
            <a:rect l="l" t="t" r="r" b="b"/>
            <a:pathLst>
              <a:path w="728980" h="675004">
                <a:moveTo>
                  <a:pt x="61506" y="665911"/>
                </a:moveTo>
                <a:lnTo>
                  <a:pt x="17068" y="576313"/>
                </a:lnTo>
                <a:lnTo>
                  <a:pt x="0" y="584784"/>
                </a:lnTo>
                <a:lnTo>
                  <a:pt x="44450" y="674382"/>
                </a:lnTo>
                <a:lnTo>
                  <a:pt x="61506" y="665911"/>
                </a:lnTo>
                <a:close/>
              </a:path>
              <a:path w="728980" h="675004">
                <a:moveTo>
                  <a:pt x="112509" y="632980"/>
                </a:moveTo>
                <a:lnTo>
                  <a:pt x="56832" y="549948"/>
                </a:lnTo>
                <a:lnTo>
                  <a:pt x="41021" y="560552"/>
                </a:lnTo>
                <a:lnTo>
                  <a:pt x="96748" y="643597"/>
                </a:lnTo>
                <a:lnTo>
                  <a:pt x="112509" y="632980"/>
                </a:lnTo>
                <a:close/>
              </a:path>
              <a:path w="728980" h="675004">
                <a:moveTo>
                  <a:pt x="153784" y="604405"/>
                </a:moveTo>
                <a:lnTo>
                  <a:pt x="98107" y="521373"/>
                </a:lnTo>
                <a:lnTo>
                  <a:pt x="82296" y="531977"/>
                </a:lnTo>
                <a:lnTo>
                  <a:pt x="138036" y="615022"/>
                </a:lnTo>
                <a:lnTo>
                  <a:pt x="153784" y="604405"/>
                </a:lnTo>
                <a:close/>
              </a:path>
              <a:path w="728980" h="675004">
                <a:moveTo>
                  <a:pt x="198234" y="579005"/>
                </a:moveTo>
                <a:lnTo>
                  <a:pt x="142608" y="495973"/>
                </a:lnTo>
                <a:lnTo>
                  <a:pt x="126733" y="506577"/>
                </a:lnTo>
                <a:lnTo>
                  <a:pt x="182486" y="589622"/>
                </a:lnTo>
                <a:lnTo>
                  <a:pt x="198234" y="579005"/>
                </a:lnTo>
                <a:close/>
              </a:path>
              <a:path w="728980" h="675004">
                <a:moveTo>
                  <a:pt x="283959" y="511187"/>
                </a:moveTo>
                <a:lnTo>
                  <a:pt x="213347" y="440309"/>
                </a:lnTo>
                <a:lnTo>
                  <a:pt x="199885" y="453758"/>
                </a:lnTo>
                <a:lnTo>
                  <a:pt x="270370" y="524637"/>
                </a:lnTo>
                <a:lnTo>
                  <a:pt x="283959" y="511187"/>
                </a:lnTo>
                <a:close/>
              </a:path>
              <a:path w="728980" h="675004">
                <a:moveTo>
                  <a:pt x="333362" y="485990"/>
                </a:moveTo>
                <a:lnTo>
                  <a:pt x="256019" y="408368"/>
                </a:lnTo>
                <a:lnTo>
                  <a:pt x="242557" y="421805"/>
                </a:lnTo>
                <a:lnTo>
                  <a:pt x="319773" y="499427"/>
                </a:lnTo>
                <a:lnTo>
                  <a:pt x="333362" y="485990"/>
                </a:lnTo>
                <a:close/>
              </a:path>
              <a:path w="728980" h="675004">
                <a:moveTo>
                  <a:pt x="373240" y="448678"/>
                </a:moveTo>
                <a:lnTo>
                  <a:pt x="287388" y="380682"/>
                </a:lnTo>
                <a:lnTo>
                  <a:pt x="275577" y="395617"/>
                </a:lnTo>
                <a:lnTo>
                  <a:pt x="361429" y="463613"/>
                </a:lnTo>
                <a:lnTo>
                  <a:pt x="373240" y="448678"/>
                </a:lnTo>
                <a:close/>
              </a:path>
              <a:path w="728980" h="675004">
                <a:moveTo>
                  <a:pt x="411340" y="418515"/>
                </a:moveTo>
                <a:lnTo>
                  <a:pt x="325488" y="350520"/>
                </a:lnTo>
                <a:lnTo>
                  <a:pt x="313677" y="365455"/>
                </a:lnTo>
                <a:lnTo>
                  <a:pt x="399529" y="433451"/>
                </a:lnTo>
                <a:lnTo>
                  <a:pt x="411340" y="418515"/>
                </a:lnTo>
                <a:close/>
              </a:path>
              <a:path w="728980" h="675004">
                <a:moveTo>
                  <a:pt x="487794" y="342684"/>
                </a:moveTo>
                <a:lnTo>
                  <a:pt x="392798" y="288239"/>
                </a:lnTo>
                <a:lnTo>
                  <a:pt x="383273" y="304774"/>
                </a:lnTo>
                <a:lnTo>
                  <a:pt x="478396" y="359206"/>
                </a:lnTo>
                <a:lnTo>
                  <a:pt x="487794" y="342684"/>
                </a:lnTo>
                <a:close/>
              </a:path>
              <a:path w="728980" h="675004">
                <a:moveTo>
                  <a:pt x="521195" y="302996"/>
                </a:moveTo>
                <a:lnTo>
                  <a:pt x="426072" y="248539"/>
                </a:lnTo>
                <a:lnTo>
                  <a:pt x="416674" y="265049"/>
                </a:lnTo>
                <a:lnTo>
                  <a:pt x="511670" y="319519"/>
                </a:lnTo>
                <a:lnTo>
                  <a:pt x="521195" y="302996"/>
                </a:lnTo>
                <a:close/>
              </a:path>
              <a:path w="728980" h="675004">
                <a:moveTo>
                  <a:pt x="552564" y="264033"/>
                </a:moveTo>
                <a:lnTo>
                  <a:pt x="453631" y="217043"/>
                </a:lnTo>
                <a:lnTo>
                  <a:pt x="445503" y="234188"/>
                </a:lnTo>
                <a:lnTo>
                  <a:pt x="544436" y="281228"/>
                </a:lnTo>
                <a:lnTo>
                  <a:pt x="552564" y="264033"/>
                </a:lnTo>
                <a:close/>
              </a:path>
              <a:path w="728980" h="675004">
                <a:moveTo>
                  <a:pt x="581139" y="225933"/>
                </a:moveTo>
                <a:lnTo>
                  <a:pt x="482206" y="178943"/>
                </a:lnTo>
                <a:lnTo>
                  <a:pt x="474078" y="196088"/>
                </a:lnTo>
                <a:lnTo>
                  <a:pt x="573011" y="243078"/>
                </a:lnTo>
                <a:lnTo>
                  <a:pt x="581139" y="225933"/>
                </a:lnTo>
                <a:close/>
              </a:path>
              <a:path w="728980" h="675004">
                <a:moveTo>
                  <a:pt x="640702" y="146304"/>
                </a:moveTo>
                <a:lnTo>
                  <a:pt x="539102" y="105664"/>
                </a:lnTo>
                <a:lnTo>
                  <a:pt x="531990" y="123317"/>
                </a:lnTo>
                <a:lnTo>
                  <a:pt x="633717" y="163957"/>
                </a:lnTo>
                <a:lnTo>
                  <a:pt x="640702" y="146304"/>
                </a:lnTo>
                <a:close/>
              </a:path>
              <a:path w="728980" h="675004">
                <a:moveTo>
                  <a:pt x="675627" y="113030"/>
                </a:moveTo>
                <a:lnTo>
                  <a:pt x="574027" y="72263"/>
                </a:lnTo>
                <a:lnTo>
                  <a:pt x="566915" y="89916"/>
                </a:lnTo>
                <a:lnTo>
                  <a:pt x="668642" y="130683"/>
                </a:lnTo>
                <a:lnTo>
                  <a:pt x="675627" y="113030"/>
                </a:lnTo>
                <a:close/>
              </a:path>
              <a:path w="728980" h="675004">
                <a:moveTo>
                  <a:pt x="698995" y="64262"/>
                </a:moveTo>
                <a:lnTo>
                  <a:pt x="592696" y="37719"/>
                </a:lnTo>
                <a:lnTo>
                  <a:pt x="588124" y="56134"/>
                </a:lnTo>
                <a:lnTo>
                  <a:pt x="694296" y="82677"/>
                </a:lnTo>
                <a:lnTo>
                  <a:pt x="698995" y="64262"/>
                </a:lnTo>
                <a:close/>
              </a:path>
              <a:path w="728980" h="675004">
                <a:moveTo>
                  <a:pt x="728967" y="28829"/>
                </a:moveTo>
                <a:lnTo>
                  <a:pt x="613524" y="0"/>
                </a:lnTo>
                <a:lnTo>
                  <a:pt x="608825" y="18542"/>
                </a:lnTo>
                <a:lnTo>
                  <a:pt x="724395" y="47371"/>
                </a:lnTo>
                <a:lnTo>
                  <a:pt x="728967" y="28829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bg object 3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10638" y="5110987"/>
            <a:ext cx="179197" cy="165608"/>
          </a:xfrm>
          <a:prstGeom prst="rect">
            <a:avLst/>
          </a:prstGeom>
        </p:spPr>
      </p:pic>
      <p:sp>
        <p:nvSpPr>
          <p:cNvPr id="33" name="bg object 33"/>
          <p:cNvSpPr/>
          <p:nvPr/>
        </p:nvSpPr>
        <p:spPr>
          <a:xfrm>
            <a:off x="1887092" y="4909438"/>
            <a:ext cx="165100" cy="151130"/>
          </a:xfrm>
          <a:custGeom>
            <a:avLst/>
            <a:gdLst/>
            <a:ahLst/>
            <a:cxnLst/>
            <a:rect l="l" t="t" r="r" b="b"/>
            <a:pathLst>
              <a:path w="165100" h="151129">
                <a:moveTo>
                  <a:pt x="129540" y="131699"/>
                </a:moveTo>
                <a:lnTo>
                  <a:pt x="1143" y="123698"/>
                </a:lnTo>
                <a:lnTo>
                  <a:pt x="0" y="142748"/>
                </a:lnTo>
                <a:lnTo>
                  <a:pt x="128270" y="150749"/>
                </a:lnTo>
                <a:lnTo>
                  <a:pt x="129540" y="131699"/>
                </a:lnTo>
                <a:close/>
              </a:path>
              <a:path w="165100" h="151129">
                <a:moveTo>
                  <a:pt x="146494" y="86487"/>
                </a:moveTo>
                <a:lnTo>
                  <a:pt x="17907" y="86487"/>
                </a:lnTo>
                <a:lnTo>
                  <a:pt x="17907" y="105537"/>
                </a:lnTo>
                <a:lnTo>
                  <a:pt x="146494" y="105537"/>
                </a:lnTo>
                <a:lnTo>
                  <a:pt x="146494" y="86487"/>
                </a:lnTo>
                <a:close/>
              </a:path>
              <a:path w="165100" h="151129">
                <a:moveTo>
                  <a:pt x="148145" y="46736"/>
                </a:moveTo>
                <a:lnTo>
                  <a:pt x="19558" y="46736"/>
                </a:lnTo>
                <a:lnTo>
                  <a:pt x="19558" y="65786"/>
                </a:lnTo>
                <a:lnTo>
                  <a:pt x="148145" y="65786"/>
                </a:lnTo>
                <a:lnTo>
                  <a:pt x="148145" y="46736"/>
                </a:lnTo>
                <a:close/>
              </a:path>
              <a:path w="165100" h="151129">
                <a:moveTo>
                  <a:pt x="164592" y="19050"/>
                </a:moveTo>
                <a:lnTo>
                  <a:pt x="162941" y="0"/>
                </a:lnTo>
                <a:lnTo>
                  <a:pt x="34798" y="11049"/>
                </a:lnTo>
                <a:lnTo>
                  <a:pt x="36449" y="29972"/>
                </a:lnTo>
                <a:lnTo>
                  <a:pt x="164592" y="1905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bg object 3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34591" y="4693666"/>
            <a:ext cx="139319" cy="157987"/>
          </a:xfrm>
          <a:prstGeom prst="rect">
            <a:avLst/>
          </a:prstGeom>
        </p:spPr>
      </p:pic>
      <p:sp>
        <p:nvSpPr>
          <p:cNvPr id="35" name="bg object 35"/>
          <p:cNvSpPr/>
          <p:nvPr/>
        </p:nvSpPr>
        <p:spPr>
          <a:xfrm>
            <a:off x="7658" y="3753611"/>
            <a:ext cx="2064385" cy="2157730"/>
          </a:xfrm>
          <a:custGeom>
            <a:avLst/>
            <a:gdLst/>
            <a:ahLst/>
            <a:cxnLst/>
            <a:rect l="l" t="t" r="r" b="b"/>
            <a:pathLst>
              <a:path w="2064385" h="2157729">
                <a:moveTo>
                  <a:pt x="1109332" y="5715"/>
                </a:moveTo>
                <a:lnTo>
                  <a:pt x="1091184" y="0"/>
                </a:lnTo>
                <a:lnTo>
                  <a:pt x="1054989" y="113411"/>
                </a:lnTo>
                <a:lnTo>
                  <a:pt x="1073137" y="119126"/>
                </a:lnTo>
                <a:lnTo>
                  <a:pt x="1109332" y="5715"/>
                </a:lnTo>
                <a:close/>
              </a:path>
              <a:path w="2064385" h="2157729">
                <a:moveTo>
                  <a:pt x="1155153" y="16002"/>
                </a:moveTo>
                <a:lnTo>
                  <a:pt x="1137158" y="9779"/>
                </a:lnTo>
                <a:lnTo>
                  <a:pt x="1098080" y="122174"/>
                </a:lnTo>
                <a:lnTo>
                  <a:pt x="1116063" y="128397"/>
                </a:lnTo>
                <a:lnTo>
                  <a:pt x="1155153" y="16002"/>
                </a:lnTo>
                <a:close/>
              </a:path>
              <a:path w="2064385" h="2157729">
                <a:moveTo>
                  <a:pt x="1204366" y="22352"/>
                </a:moveTo>
                <a:lnTo>
                  <a:pt x="1186370" y="16129"/>
                </a:lnTo>
                <a:lnTo>
                  <a:pt x="1147292" y="128524"/>
                </a:lnTo>
                <a:lnTo>
                  <a:pt x="1165275" y="134747"/>
                </a:lnTo>
                <a:lnTo>
                  <a:pt x="1204366" y="22352"/>
                </a:lnTo>
                <a:close/>
              </a:path>
              <a:path w="2064385" h="2157729">
                <a:moveTo>
                  <a:pt x="1255928" y="30988"/>
                </a:moveTo>
                <a:lnTo>
                  <a:pt x="1238465" y="23368"/>
                </a:lnTo>
                <a:lnTo>
                  <a:pt x="1190967" y="132588"/>
                </a:lnTo>
                <a:lnTo>
                  <a:pt x="1208430" y="140208"/>
                </a:lnTo>
                <a:lnTo>
                  <a:pt x="1255928" y="30988"/>
                </a:lnTo>
                <a:close/>
              </a:path>
              <a:path w="2064385" h="2157729">
                <a:moveTo>
                  <a:pt x="1340319" y="59944"/>
                </a:moveTo>
                <a:lnTo>
                  <a:pt x="1323682" y="50673"/>
                </a:lnTo>
                <a:lnTo>
                  <a:pt x="1265389" y="154432"/>
                </a:lnTo>
                <a:lnTo>
                  <a:pt x="1281899" y="163703"/>
                </a:lnTo>
                <a:lnTo>
                  <a:pt x="1340319" y="59944"/>
                </a:lnTo>
                <a:close/>
              </a:path>
              <a:path w="2064385" h="2157729">
                <a:moveTo>
                  <a:pt x="1383118" y="72644"/>
                </a:moveTo>
                <a:lnTo>
                  <a:pt x="1366608" y="63373"/>
                </a:lnTo>
                <a:lnTo>
                  <a:pt x="1308188" y="167132"/>
                </a:lnTo>
                <a:lnTo>
                  <a:pt x="1324825" y="176403"/>
                </a:lnTo>
                <a:lnTo>
                  <a:pt x="1383118" y="72644"/>
                </a:lnTo>
                <a:close/>
              </a:path>
              <a:path w="2064385" h="2157729">
                <a:moveTo>
                  <a:pt x="1427060" y="79502"/>
                </a:moveTo>
                <a:lnTo>
                  <a:pt x="1410804" y="69596"/>
                </a:lnTo>
                <a:lnTo>
                  <a:pt x="1343748" y="179324"/>
                </a:lnTo>
                <a:lnTo>
                  <a:pt x="1360004" y="189230"/>
                </a:lnTo>
                <a:lnTo>
                  <a:pt x="1427060" y="79502"/>
                </a:lnTo>
                <a:close/>
              </a:path>
              <a:path w="2064385" h="2157729">
                <a:moveTo>
                  <a:pt x="1470875" y="102362"/>
                </a:moveTo>
                <a:lnTo>
                  <a:pt x="1455508" y="91059"/>
                </a:lnTo>
                <a:lnTo>
                  <a:pt x="1379308" y="194564"/>
                </a:lnTo>
                <a:lnTo>
                  <a:pt x="1394675" y="205867"/>
                </a:lnTo>
                <a:lnTo>
                  <a:pt x="1470875" y="102362"/>
                </a:lnTo>
                <a:close/>
              </a:path>
              <a:path w="2064385" h="2157729">
                <a:moveTo>
                  <a:pt x="1545678" y="137668"/>
                </a:moveTo>
                <a:lnTo>
                  <a:pt x="1531200" y="125222"/>
                </a:lnTo>
                <a:lnTo>
                  <a:pt x="1447380" y="222758"/>
                </a:lnTo>
                <a:lnTo>
                  <a:pt x="1461731" y="235204"/>
                </a:lnTo>
                <a:lnTo>
                  <a:pt x="1545678" y="137668"/>
                </a:lnTo>
                <a:close/>
              </a:path>
              <a:path w="2064385" h="2157729">
                <a:moveTo>
                  <a:pt x="1582127" y="159893"/>
                </a:moveTo>
                <a:lnTo>
                  <a:pt x="1567776" y="147447"/>
                </a:lnTo>
                <a:lnTo>
                  <a:pt x="1483829" y="244983"/>
                </a:lnTo>
                <a:lnTo>
                  <a:pt x="1498307" y="257429"/>
                </a:lnTo>
                <a:lnTo>
                  <a:pt x="1582127" y="159893"/>
                </a:lnTo>
                <a:close/>
              </a:path>
              <a:path w="2064385" h="2157729">
                <a:moveTo>
                  <a:pt x="1626819" y="174371"/>
                </a:moveTo>
                <a:lnTo>
                  <a:pt x="1612353" y="161925"/>
                </a:lnTo>
                <a:lnTo>
                  <a:pt x="1523326" y="265430"/>
                </a:lnTo>
                <a:lnTo>
                  <a:pt x="1537804" y="277876"/>
                </a:lnTo>
                <a:lnTo>
                  <a:pt x="1626819" y="174371"/>
                </a:lnTo>
                <a:close/>
              </a:path>
              <a:path w="2064385" h="2157729">
                <a:moveTo>
                  <a:pt x="1634070" y="1297432"/>
                </a:moveTo>
                <a:lnTo>
                  <a:pt x="634492" y="1227924"/>
                </a:lnTo>
                <a:lnTo>
                  <a:pt x="895692" y="494118"/>
                </a:lnTo>
                <a:lnTo>
                  <a:pt x="913104" y="554736"/>
                </a:lnTo>
                <a:lnTo>
                  <a:pt x="968819" y="554736"/>
                </a:lnTo>
                <a:lnTo>
                  <a:pt x="1049997" y="329692"/>
                </a:lnTo>
                <a:lnTo>
                  <a:pt x="999058" y="331343"/>
                </a:lnTo>
                <a:lnTo>
                  <a:pt x="941755" y="492887"/>
                </a:lnTo>
                <a:lnTo>
                  <a:pt x="921042" y="422935"/>
                </a:lnTo>
                <a:lnTo>
                  <a:pt x="956310" y="323850"/>
                </a:lnTo>
                <a:lnTo>
                  <a:pt x="938364" y="317500"/>
                </a:lnTo>
                <a:lnTo>
                  <a:pt x="911860" y="391947"/>
                </a:lnTo>
                <a:lnTo>
                  <a:pt x="889228" y="315468"/>
                </a:lnTo>
                <a:lnTo>
                  <a:pt x="839889" y="315468"/>
                </a:lnTo>
                <a:lnTo>
                  <a:pt x="763485" y="543687"/>
                </a:lnTo>
                <a:lnTo>
                  <a:pt x="808050" y="548386"/>
                </a:lnTo>
                <a:lnTo>
                  <a:pt x="865352" y="388366"/>
                </a:lnTo>
                <a:lnTo>
                  <a:pt x="886675" y="462686"/>
                </a:lnTo>
                <a:lnTo>
                  <a:pt x="614756" y="1226553"/>
                </a:lnTo>
                <a:lnTo>
                  <a:pt x="1320" y="1183894"/>
                </a:lnTo>
                <a:lnTo>
                  <a:pt x="0" y="1202944"/>
                </a:lnTo>
                <a:lnTo>
                  <a:pt x="608114" y="1245235"/>
                </a:lnTo>
                <a:lnTo>
                  <a:pt x="285673" y="2151075"/>
                </a:lnTo>
                <a:lnTo>
                  <a:pt x="303618" y="2157463"/>
                </a:lnTo>
                <a:lnTo>
                  <a:pt x="627837" y="1246606"/>
                </a:lnTo>
                <a:lnTo>
                  <a:pt x="1632788" y="1316482"/>
                </a:lnTo>
                <a:lnTo>
                  <a:pt x="1634070" y="1297432"/>
                </a:lnTo>
                <a:close/>
              </a:path>
              <a:path w="2064385" h="2157729">
                <a:moveTo>
                  <a:pt x="1662264" y="197993"/>
                </a:moveTo>
                <a:lnTo>
                  <a:pt x="1648929" y="184404"/>
                </a:lnTo>
                <a:lnTo>
                  <a:pt x="1551393" y="279908"/>
                </a:lnTo>
                <a:lnTo>
                  <a:pt x="1564728" y="293497"/>
                </a:lnTo>
                <a:lnTo>
                  <a:pt x="1662264" y="197993"/>
                </a:lnTo>
                <a:close/>
              </a:path>
              <a:path w="2064385" h="2157729">
                <a:moveTo>
                  <a:pt x="1728050" y="247269"/>
                </a:moveTo>
                <a:lnTo>
                  <a:pt x="1715477" y="232918"/>
                </a:lnTo>
                <a:lnTo>
                  <a:pt x="1612607" y="322707"/>
                </a:lnTo>
                <a:lnTo>
                  <a:pt x="1625180" y="337058"/>
                </a:lnTo>
                <a:lnTo>
                  <a:pt x="1728050" y="247269"/>
                </a:lnTo>
                <a:close/>
              </a:path>
              <a:path w="2064385" h="2157729">
                <a:moveTo>
                  <a:pt x="1761324" y="277495"/>
                </a:moveTo>
                <a:lnTo>
                  <a:pt x="1748878" y="263144"/>
                </a:lnTo>
                <a:lnTo>
                  <a:pt x="1646008" y="352806"/>
                </a:lnTo>
                <a:lnTo>
                  <a:pt x="1658454" y="367157"/>
                </a:lnTo>
                <a:lnTo>
                  <a:pt x="1761324" y="277495"/>
                </a:lnTo>
                <a:close/>
              </a:path>
              <a:path w="2064385" h="2157729">
                <a:moveTo>
                  <a:pt x="1785200" y="304419"/>
                </a:moveTo>
                <a:lnTo>
                  <a:pt x="1772627" y="290068"/>
                </a:lnTo>
                <a:lnTo>
                  <a:pt x="1669757" y="379857"/>
                </a:lnTo>
                <a:lnTo>
                  <a:pt x="1682330" y="394208"/>
                </a:lnTo>
                <a:lnTo>
                  <a:pt x="1785200" y="304419"/>
                </a:lnTo>
                <a:close/>
              </a:path>
              <a:path w="2064385" h="2157729">
                <a:moveTo>
                  <a:pt x="1815045" y="331978"/>
                </a:moveTo>
                <a:lnTo>
                  <a:pt x="1803107" y="317119"/>
                </a:lnTo>
                <a:lnTo>
                  <a:pt x="1697062" y="403098"/>
                </a:lnTo>
                <a:lnTo>
                  <a:pt x="1709000" y="417957"/>
                </a:lnTo>
                <a:lnTo>
                  <a:pt x="1815045" y="331978"/>
                </a:lnTo>
                <a:close/>
              </a:path>
              <a:path w="2064385" h="2157729">
                <a:moveTo>
                  <a:pt x="1871306" y="399669"/>
                </a:moveTo>
                <a:lnTo>
                  <a:pt x="1861146" y="383540"/>
                </a:lnTo>
                <a:lnTo>
                  <a:pt x="1745576" y="456057"/>
                </a:lnTo>
                <a:lnTo>
                  <a:pt x="1755736" y="472186"/>
                </a:lnTo>
                <a:lnTo>
                  <a:pt x="1871306" y="399669"/>
                </a:lnTo>
                <a:close/>
              </a:path>
              <a:path w="2064385" h="2157729">
                <a:moveTo>
                  <a:pt x="1892642" y="428117"/>
                </a:moveTo>
                <a:lnTo>
                  <a:pt x="1882863" y="411734"/>
                </a:lnTo>
                <a:lnTo>
                  <a:pt x="1765515" y="481584"/>
                </a:lnTo>
                <a:lnTo>
                  <a:pt x="1775294" y="497967"/>
                </a:lnTo>
                <a:lnTo>
                  <a:pt x="1892642" y="428117"/>
                </a:lnTo>
                <a:close/>
              </a:path>
              <a:path w="2064385" h="2157729">
                <a:moveTo>
                  <a:pt x="1917153" y="464820"/>
                </a:moveTo>
                <a:lnTo>
                  <a:pt x="1907882" y="448183"/>
                </a:lnTo>
                <a:lnTo>
                  <a:pt x="1788629" y="514731"/>
                </a:lnTo>
                <a:lnTo>
                  <a:pt x="1797900" y="531368"/>
                </a:lnTo>
                <a:lnTo>
                  <a:pt x="1917153" y="464820"/>
                </a:lnTo>
                <a:close/>
              </a:path>
              <a:path w="2064385" h="2157729">
                <a:moveTo>
                  <a:pt x="1937727" y="491744"/>
                </a:moveTo>
                <a:lnTo>
                  <a:pt x="1928456" y="475107"/>
                </a:lnTo>
                <a:lnTo>
                  <a:pt x="1809330" y="541782"/>
                </a:lnTo>
                <a:lnTo>
                  <a:pt x="1818601" y="558419"/>
                </a:lnTo>
                <a:lnTo>
                  <a:pt x="1937727" y="491744"/>
                </a:lnTo>
                <a:close/>
              </a:path>
              <a:path w="2064385" h="2157729">
                <a:moveTo>
                  <a:pt x="1975700" y="564007"/>
                </a:moveTo>
                <a:lnTo>
                  <a:pt x="1967445" y="546862"/>
                </a:lnTo>
                <a:lnTo>
                  <a:pt x="1844382" y="606044"/>
                </a:lnTo>
                <a:lnTo>
                  <a:pt x="1852637" y="623189"/>
                </a:lnTo>
                <a:lnTo>
                  <a:pt x="1975700" y="564007"/>
                </a:lnTo>
                <a:close/>
              </a:path>
              <a:path w="2064385" h="2157729">
                <a:moveTo>
                  <a:pt x="1994242" y="607568"/>
                </a:moveTo>
                <a:lnTo>
                  <a:pt x="1987003" y="589915"/>
                </a:lnTo>
                <a:lnTo>
                  <a:pt x="1860765" y="641858"/>
                </a:lnTo>
                <a:lnTo>
                  <a:pt x="1868004" y="659511"/>
                </a:lnTo>
                <a:lnTo>
                  <a:pt x="1994242" y="607568"/>
                </a:lnTo>
                <a:close/>
              </a:path>
              <a:path w="2064385" h="2157729">
                <a:moveTo>
                  <a:pt x="2006942" y="644017"/>
                </a:moveTo>
                <a:lnTo>
                  <a:pt x="1999703" y="626491"/>
                </a:lnTo>
                <a:lnTo>
                  <a:pt x="1873465" y="678434"/>
                </a:lnTo>
                <a:lnTo>
                  <a:pt x="1880704" y="695960"/>
                </a:lnTo>
                <a:lnTo>
                  <a:pt x="2006942" y="644017"/>
                </a:lnTo>
                <a:close/>
              </a:path>
              <a:path w="2064385" h="2157729">
                <a:moveTo>
                  <a:pt x="2022817" y="675767"/>
                </a:moveTo>
                <a:lnTo>
                  <a:pt x="2015578" y="658241"/>
                </a:lnTo>
                <a:lnTo>
                  <a:pt x="1889340" y="710184"/>
                </a:lnTo>
                <a:lnTo>
                  <a:pt x="1896579" y="727710"/>
                </a:lnTo>
                <a:lnTo>
                  <a:pt x="2022817" y="675767"/>
                </a:lnTo>
                <a:close/>
              </a:path>
              <a:path w="2064385" h="2157729">
                <a:moveTo>
                  <a:pt x="2044407" y="756158"/>
                </a:moveTo>
                <a:lnTo>
                  <a:pt x="2038184" y="738124"/>
                </a:lnTo>
                <a:lnTo>
                  <a:pt x="1909025" y="782193"/>
                </a:lnTo>
                <a:lnTo>
                  <a:pt x="1915248" y="800227"/>
                </a:lnTo>
                <a:lnTo>
                  <a:pt x="2044407" y="756158"/>
                </a:lnTo>
                <a:close/>
              </a:path>
              <a:path w="2064385" h="2157729">
                <a:moveTo>
                  <a:pt x="2054440" y="792607"/>
                </a:moveTo>
                <a:lnTo>
                  <a:pt x="2049106" y="774319"/>
                </a:lnTo>
                <a:lnTo>
                  <a:pt x="1918042" y="812419"/>
                </a:lnTo>
                <a:lnTo>
                  <a:pt x="1923376" y="830707"/>
                </a:lnTo>
                <a:lnTo>
                  <a:pt x="2054440" y="792607"/>
                </a:lnTo>
                <a:close/>
              </a:path>
              <a:path w="2064385" h="2157729">
                <a:moveTo>
                  <a:pt x="2059266" y="830707"/>
                </a:moveTo>
                <a:lnTo>
                  <a:pt x="2053932" y="812419"/>
                </a:lnTo>
                <a:lnTo>
                  <a:pt x="1922741" y="850519"/>
                </a:lnTo>
                <a:lnTo>
                  <a:pt x="1928075" y="868807"/>
                </a:lnTo>
                <a:lnTo>
                  <a:pt x="2059266" y="830707"/>
                </a:lnTo>
                <a:close/>
              </a:path>
              <a:path w="2064385" h="2157729">
                <a:moveTo>
                  <a:pt x="2064346" y="876935"/>
                </a:moveTo>
                <a:lnTo>
                  <a:pt x="2059901" y="858393"/>
                </a:lnTo>
                <a:lnTo>
                  <a:pt x="1927186" y="890016"/>
                </a:lnTo>
                <a:lnTo>
                  <a:pt x="1931631" y="908558"/>
                </a:lnTo>
                <a:lnTo>
                  <a:pt x="2064346" y="876935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bg object 3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5342" y="3743451"/>
            <a:ext cx="192062" cy="123571"/>
          </a:xfrm>
          <a:prstGeom prst="rect">
            <a:avLst/>
          </a:prstGeom>
        </p:spPr>
      </p:pic>
      <p:sp>
        <p:nvSpPr>
          <p:cNvPr id="37" name="bg object 37"/>
          <p:cNvSpPr/>
          <p:nvPr/>
        </p:nvSpPr>
        <p:spPr>
          <a:xfrm>
            <a:off x="605561" y="3764279"/>
            <a:ext cx="175260" cy="132715"/>
          </a:xfrm>
          <a:custGeom>
            <a:avLst/>
            <a:gdLst/>
            <a:ahLst/>
            <a:cxnLst/>
            <a:rect l="l" t="t" r="r" b="b"/>
            <a:pathLst>
              <a:path w="175259" h="132714">
                <a:moveTo>
                  <a:pt x="25539" y="23368"/>
                </a:moveTo>
                <a:lnTo>
                  <a:pt x="6527" y="22225"/>
                </a:lnTo>
                <a:lnTo>
                  <a:pt x="0" y="131572"/>
                </a:lnTo>
                <a:lnTo>
                  <a:pt x="19011" y="132715"/>
                </a:lnTo>
                <a:lnTo>
                  <a:pt x="25539" y="23368"/>
                </a:lnTo>
                <a:close/>
              </a:path>
              <a:path w="175259" h="132714">
                <a:moveTo>
                  <a:pt x="70548" y="13335"/>
                </a:moveTo>
                <a:lnTo>
                  <a:pt x="51498" y="13081"/>
                </a:lnTo>
                <a:lnTo>
                  <a:pt x="50241" y="122555"/>
                </a:lnTo>
                <a:lnTo>
                  <a:pt x="69291" y="122809"/>
                </a:lnTo>
                <a:lnTo>
                  <a:pt x="70548" y="13335"/>
                </a:lnTo>
                <a:close/>
              </a:path>
              <a:path w="175259" h="132714">
                <a:moveTo>
                  <a:pt x="125653" y="7112"/>
                </a:moveTo>
                <a:lnTo>
                  <a:pt x="106616" y="6604"/>
                </a:lnTo>
                <a:lnTo>
                  <a:pt x="103085" y="116078"/>
                </a:lnTo>
                <a:lnTo>
                  <a:pt x="122123" y="116586"/>
                </a:lnTo>
                <a:lnTo>
                  <a:pt x="125653" y="7112"/>
                </a:lnTo>
                <a:close/>
              </a:path>
              <a:path w="175259" h="132714">
                <a:moveTo>
                  <a:pt x="175247" y="1270"/>
                </a:moveTo>
                <a:lnTo>
                  <a:pt x="156235" y="0"/>
                </a:lnTo>
                <a:lnTo>
                  <a:pt x="148755" y="109220"/>
                </a:lnTo>
                <a:lnTo>
                  <a:pt x="167754" y="110490"/>
                </a:lnTo>
                <a:lnTo>
                  <a:pt x="175247" y="127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bg object 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7149" y="3805173"/>
            <a:ext cx="180416" cy="157352"/>
          </a:xfrm>
          <a:prstGeom prst="rect">
            <a:avLst/>
          </a:prstGeom>
        </p:spPr>
      </p:pic>
      <p:sp>
        <p:nvSpPr>
          <p:cNvPr id="39" name="bg object 39"/>
          <p:cNvSpPr/>
          <p:nvPr/>
        </p:nvSpPr>
        <p:spPr>
          <a:xfrm>
            <a:off x="24347" y="4007357"/>
            <a:ext cx="70485" cy="94615"/>
          </a:xfrm>
          <a:custGeom>
            <a:avLst/>
            <a:gdLst/>
            <a:ahLst/>
            <a:cxnLst/>
            <a:rect l="l" t="t" r="r" b="b"/>
            <a:pathLst>
              <a:path w="70485" h="94614">
                <a:moveTo>
                  <a:pt x="15988" y="0"/>
                </a:moveTo>
                <a:lnTo>
                  <a:pt x="0" y="10287"/>
                </a:lnTo>
                <a:lnTo>
                  <a:pt x="54380" y="94234"/>
                </a:lnTo>
                <a:lnTo>
                  <a:pt x="70368" y="83947"/>
                </a:lnTo>
                <a:lnTo>
                  <a:pt x="1598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" name="bg object 4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0298" y="3892804"/>
            <a:ext cx="192058" cy="159131"/>
          </a:xfrm>
          <a:prstGeom prst="rect">
            <a:avLst/>
          </a:prstGeom>
        </p:spPr>
      </p:pic>
      <p:sp>
        <p:nvSpPr>
          <p:cNvPr id="41" name="bg object 41"/>
          <p:cNvSpPr/>
          <p:nvPr/>
        </p:nvSpPr>
        <p:spPr>
          <a:xfrm>
            <a:off x="3695" y="3640073"/>
            <a:ext cx="2193925" cy="2694940"/>
          </a:xfrm>
          <a:custGeom>
            <a:avLst/>
            <a:gdLst/>
            <a:ahLst/>
            <a:cxnLst/>
            <a:rect l="l" t="t" r="r" b="b"/>
            <a:pathLst>
              <a:path w="2193925" h="2694940">
                <a:moveTo>
                  <a:pt x="111658" y="1685417"/>
                </a:moveTo>
                <a:lnTo>
                  <a:pt x="101765" y="1669161"/>
                </a:lnTo>
                <a:lnTo>
                  <a:pt x="0" y="1731010"/>
                </a:lnTo>
                <a:lnTo>
                  <a:pt x="9893" y="1747266"/>
                </a:lnTo>
                <a:lnTo>
                  <a:pt x="111658" y="1685417"/>
                </a:lnTo>
                <a:close/>
              </a:path>
              <a:path w="2193925" h="2694940">
                <a:moveTo>
                  <a:pt x="132346" y="434213"/>
                </a:moveTo>
                <a:lnTo>
                  <a:pt x="29235" y="251841"/>
                </a:lnTo>
                <a:lnTo>
                  <a:pt x="12661" y="261239"/>
                </a:lnTo>
                <a:lnTo>
                  <a:pt x="115760" y="443611"/>
                </a:lnTo>
                <a:lnTo>
                  <a:pt x="132346" y="434213"/>
                </a:lnTo>
                <a:close/>
              </a:path>
              <a:path w="2193925" h="2694940">
                <a:moveTo>
                  <a:pt x="232613" y="2481567"/>
                </a:moveTo>
                <a:lnTo>
                  <a:pt x="214884" y="2474620"/>
                </a:lnTo>
                <a:lnTo>
                  <a:pt x="131470" y="2687459"/>
                </a:lnTo>
                <a:lnTo>
                  <a:pt x="149212" y="2694406"/>
                </a:lnTo>
                <a:lnTo>
                  <a:pt x="232613" y="2481567"/>
                </a:lnTo>
                <a:close/>
              </a:path>
              <a:path w="2193925" h="2694940">
                <a:moveTo>
                  <a:pt x="356336" y="329438"/>
                </a:moveTo>
                <a:lnTo>
                  <a:pt x="295859" y="128778"/>
                </a:lnTo>
                <a:lnTo>
                  <a:pt x="277622" y="134239"/>
                </a:lnTo>
                <a:lnTo>
                  <a:pt x="338099" y="334899"/>
                </a:lnTo>
                <a:lnTo>
                  <a:pt x="356336" y="329438"/>
                </a:lnTo>
                <a:close/>
              </a:path>
              <a:path w="2193925" h="2694940">
                <a:moveTo>
                  <a:pt x="362635" y="962660"/>
                </a:moveTo>
                <a:lnTo>
                  <a:pt x="140817" y="648970"/>
                </a:lnTo>
                <a:lnTo>
                  <a:pt x="125272" y="659892"/>
                </a:lnTo>
                <a:lnTo>
                  <a:pt x="347091" y="973582"/>
                </a:lnTo>
                <a:lnTo>
                  <a:pt x="362635" y="962660"/>
                </a:lnTo>
                <a:close/>
              </a:path>
              <a:path w="2193925" h="2694940">
                <a:moveTo>
                  <a:pt x="448906" y="2477579"/>
                </a:moveTo>
                <a:lnTo>
                  <a:pt x="430060" y="2474772"/>
                </a:lnTo>
                <a:lnTo>
                  <a:pt x="397776" y="2691447"/>
                </a:lnTo>
                <a:lnTo>
                  <a:pt x="416623" y="2694254"/>
                </a:lnTo>
                <a:lnTo>
                  <a:pt x="448906" y="2477579"/>
                </a:lnTo>
                <a:close/>
              </a:path>
              <a:path w="2193925" h="2694940">
                <a:moveTo>
                  <a:pt x="688390" y="2653830"/>
                </a:moveTo>
                <a:lnTo>
                  <a:pt x="678980" y="2444496"/>
                </a:lnTo>
                <a:lnTo>
                  <a:pt x="659942" y="2445347"/>
                </a:lnTo>
                <a:lnTo>
                  <a:pt x="669353" y="2654681"/>
                </a:lnTo>
                <a:lnTo>
                  <a:pt x="688390" y="2653830"/>
                </a:lnTo>
                <a:close/>
              </a:path>
              <a:path w="2193925" h="2694940">
                <a:moveTo>
                  <a:pt x="838555" y="14859"/>
                </a:moveTo>
                <a:lnTo>
                  <a:pt x="819645" y="12446"/>
                </a:lnTo>
                <a:lnTo>
                  <a:pt x="792353" y="229743"/>
                </a:lnTo>
                <a:lnTo>
                  <a:pt x="811263" y="232156"/>
                </a:lnTo>
                <a:lnTo>
                  <a:pt x="838555" y="14859"/>
                </a:lnTo>
                <a:close/>
              </a:path>
              <a:path w="2193925" h="2694940">
                <a:moveTo>
                  <a:pt x="966063" y="2575306"/>
                </a:moveTo>
                <a:lnTo>
                  <a:pt x="911847" y="2372893"/>
                </a:lnTo>
                <a:lnTo>
                  <a:pt x="893445" y="2377821"/>
                </a:lnTo>
                <a:lnTo>
                  <a:pt x="947661" y="2580233"/>
                </a:lnTo>
                <a:lnTo>
                  <a:pt x="966063" y="2575306"/>
                </a:lnTo>
                <a:close/>
              </a:path>
              <a:path w="2193925" h="2694940">
                <a:moveTo>
                  <a:pt x="1109649" y="5969"/>
                </a:moveTo>
                <a:lnTo>
                  <a:pt x="1091565" y="0"/>
                </a:lnTo>
                <a:lnTo>
                  <a:pt x="1016558" y="225933"/>
                </a:lnTo>
                <a:lnTo>
                  <a:pt x="1034643" y="231902"/>
                </a:lnTo>
                <a:lnTo>
                  <a:pt x="1109649" y="5969"/>
                </a:lnTo>
                <a:close/>
              </a:path>
              <a:path w="2193925" h="2694940">
                <a:moveTo>
                  <a:pt x="1118285" y="2042109"/>
                </a:moveTo>
                <a:lnTo>
                  <a:pt x="896467" y="1728470"/>
                </a:lnTo>
                <a:lnTo>
                  <a:pt x="880922" y="1739392"/>
                </a:lnTo>
                <a:lnTo>
                  <a:pt x="1102741" y="2053107"/>
                </a:lnTo>
                <a:lnTo>
                  <a:pt x="1118285" y="2042109"/>
                </a:lnTo>
                <a:close/>
              </a:path>
              <a:path w="2193925" h="2694940">
                <a:moveTo>
                  <a:pt x="1220101" y="2456459"/>
                </a:moveTo>
                <a:lnTo>
                  <a:pt x="1126337" y="2269058"/>
                </a:lnTo>
                <a:lnTo>
                  <a:pt x="1109306" y="2277580"/>
                </a:lnTo>
                <a:lnTo>
                  <a:pt x="1203071" y="2464993"/>
                </a:lnTo>
                <a:lnTo>
                  <a:pt x="1220101" y="2456459"/>
                </a:lnTo>
                <a:close/>
              </a:path>
              <a:path w="2193925" h="2694940">
                <a:moveTo>
                  <a:pt x="1360030" y="53975"/>
                </a:moveTo>
                <a:lnTo>
                  <a:pt x="1343266" y="44704"/>
                </a:lnTo>
                <a:lnTo>
                  <a:pt x="1225016" y="260477"/>
                </a:lnTo>
                <a:lnTo>
                  <a:pt x="1241717" y="269748"/>
                </a:lnTo>
                <a:lnTo>
                  <a:pt x="1360030" y="53975"/>
                </a:lnTo>
                <a:close/>
              </a:path>
              <a:path w="2193925" h="2694940">
                <a:moveTo>
                  <a:pt x="1465059" y="2299589"/>
                </a:moveTo>
                <a:lnTo>
                  <a:pt x="1333233" y="2136724"/>
                </a:lnTo>
                <a:lnTo>
                  <a:pt x="1318374" y="2148713"/>
                </a:lnTo>
                <a:lnTo>
                  <a:pt x="1450200" y="2311577"/>
                </a:lnTo>
                <a:lnTo>
                  <a:pt x="1465059" y="2299589"/>
                </a:lnTo>
                <a:close/>
              </a:path>
              <a:path w="2193925" h="2694940">
                <a:moveTo>
                  <a:pt x="1579105" y="772922"/>
                </a:moveTo>
                <a:lnTo>
                  <a:pt x="1569326" y="756666"/>
                </a:lnTo>
                <a:lnTo>
                  <a:pt x="1139177" y="1017905"/>
                </a:lnTo>
                <a:lnTo>
                  <a:pt x="1149070" y="1034161"/>
                </a:lnTo>
                <a:lnTo>
                  <a:pt x="1579105" y="772922"/>
                </a:lnTo>
                <a:close/>
              </a:path>
              <a:path w="2193925" h="2694940">
                <a:moveTo>
                  <a:pt x="1595488" y="126746"/>
                </a:moveTo>
                <a:lnTo>
                  <a:pt x="1580248" y="115316"/>
                </a:lnTo>
                <a:lnTo>
                  <a:pt x="1421244" y="327406"/>
                </a:lnTo>
                <a:lnTo>
                  <a:pt x="1436484" y="338836"/>
                </a:lnTo>
                <a:lnTo>
                  <a:pt x="1595488" y="126746"/>
                </a:lnTo>
                <a:close/>
              </a:path>
              <a:path w="2193925" h="2694940">
                <a:moveTo>
                  <a:pt x="1669656" y="1357884"/>
                </a:moveTo>
                <a:lnTo>
                  <a:pt x="1411846" y="1338834"/>
                </a:lnTo>
                <a:lnTo>
                  <a:pt x="1345044" y="1510284"/>
                </a:lnTo>
                <a:lnTo>
                  <a:pt x="1392796" y="1519809"/>
                </a:lnTo>
                <a:lnTo>
                  <a:pt x="1440548" y="1386459"/>
                </a:lnTo>
                <a:lnTo>
                  <a:pt x="1507350" y="1395984"/>
                </a:lnTo>
                <a:lnTo>
                  <a:pt x="1469123" y="1510284"/>
                </a:lnTo>
                <a:lnTo>
                  <a:pt x="1507350" y="1510284"/>
                </a:lnTo>
                <a:lnTo>
                  <a:pt x="1555102" y="1395984"/>
                </a:lnTo>
                <a:lnTo>
                  <a:pt x="1602854" y="1395984"/>
                </a:lnTo>
                <a:lnTo>
                  <a:pt x="1564627" y="1519809"/>
                </a:lnTo>
                <a:lnTo>
                  <a:pt x="1612379" y="1529334"/>
                </a:lnTo>
                <a:lnTo>
                  <a:pt x="1669656" y="1357884"/>
                </a:lnTo>
                <a:close/>
              </a:path>
              <a:path w="2193925" h="2694940">
                <a:moveTo>
                  <a:pt x="1681594" y="2107908"/>
                </a:moveTo>
                <a:lnTo>
                  <a:pt x="1509636" y="1988210"/>
                </a:lnTo>
                <a:lnTo>
                  <a:pt x="1498714" y="2003844"/>
                </a:lnTo>
                <a:lnTo>
                  <a:pt x="1670672" y="2123554"/>
                </a:lnTo>
                <a:lnTo>
                  <a:pt x="1681594" y="2107908"/>
                </a:lnTo>
                <a:close/>
              </a:path>
              <a:path w="2193925" h="2694940">
                <a:moveTo>
                  <a:pt x="1793608" y="249047"/>
                </a:moveTo>
                <a:lnTo>
                  <a:pt x="1780527" y="235331"/>
                </a:lnTo>
                <a:lnTo>
                  <a:pt x="1588249" y="417830"/>
                </a:lnTo>
                <a:lnTo>
                  <a:pt x="1601330" y="431546"/>
                </a:lnTo>
                <a:lnTo>
                  <a:pt x="1793608" y="249047"/>
                </a:lnTo>
                <a:close/>
              </a:path>
              <a:path w="2193925" h="2694940">
                <a:moveTo>
                  <a:pt x="1864474" y="1909445"/>
                </a:moveTo>
                <a:lnTo>
                  <a:pt x="1663814" y="1813687"/>
                </a:lnTo>
                <a:lnTo>
                  <a:pt x="1655559" y="1830959"/>
                </a:lnTo>
                <a:lnTo>
                  <a:pt x="1856219" y="1926590"/>
                </a:lnTo>
                <a:lnTo>
                  <a:pt x="1864474" y="1909445"/>
                </a:lnTo>
                <a:close/>
              </a:path>
              <a:path w="2193925" h="2694940">
                <a:moveTo>
                  <a:pt x="1956295" y="399161"/>
                </a:moveTo>
                <a:lnTo>
                  <a:pt x="1944865" y="383794"/>
                </a:lnTo>
                <a:lnTo>
                  <a:pt x="1724139" y="547116"/>
                </a:lnTo>
                <a:lnTo>
                  <a:pt x="1735442" y="562483"/>
                </a:lnTo>
                <a:lnTo>
                  <a:pt x="1956295" y="399161"/>
                </a:lnTo>
                <a:close/>
              </a:path>
              <a:path w="2193925" h="2694940">
                <a:moveTo>
                  <a:pt x="2021446" y="1681607"/>
                </a:moveTo>
                <a:lnTo>
                  <a:pt x="1788147" y="1633601"/>
                </a:lnTo>
                <a:lnTo>
                  <a:pt x="1784337" y="1652270"/>
                </a:lnTo>
                <a:lnTo>
                  <a:pt x="2017636" y="1700276"/>
                </a:lnTo>
                <a:lnTo>
                  <a:pt x="2021446" y="1681607"/>
                </a:lnTo>
                <a:close/>
              </a:path>
              <a:path w="2193925" h="2694940">
                <a:moveTo>
                  <a:pt x="2070468" y="581152"/>
                </a:moveTo>
                <a:lnTo>
                  <a:pt x="2061324" y="564388"/>
                </a:lnTo>
                <a:lnTo>
                  <a:pt x="1829041" y="692150"/>
                </a:lnTo>
                <a:lnTo>
                  <a:pt x="1838185" y="708914"/>
                </a:lnTo>
                <a:lnTo>
                  <a:pt x="2070468" y="581152"/>
                </a:lnTo>
                <a:close/>
              </a:path>
              <a:path w="2193925" h="2694940">
                <a:moveTo>
                  <a:pt x="2158733" y="787019"/>
                </a:moveTo>
                <a:lnTo>
                  <a:pt x="2152383" y="769112"/>
                </a:lnTo>
                <a:lnTo>
                  <a:pt x="1902574" y="857758"/>
                </a:lnTo>
                <a:lnTo>
                  <a:pt x="1908924" y="875665"/>
                </a:lnTo>
                <a:lnTo>
                  <a:pt x="2158733" y="787019"/>
                </a:lnTo>
                <a:close/>
              </a:path>
              <a:path w="2193925" h="2694940">
                <a:moveTo>
                  <a:pt x="2187435" y="1235075"/>
                </a:moveTo>
                <a:lnTo>
                  <a:pt x="2185784" y="1216152"/>
                </a:lnTo>
                <a:lnTo>
                  <a:pt x="1921624" y="1238377"/>
                </a:lnTo>
                <a:lnTo>
                  <a:pt x="1923148" y="1257300"/>
                </a:lnTo>
                <a:lnTo>
                  <a:pt x="2187435" y="1235075"/>
                </a:lnTo>
                <a:close/>
              </a:path>
              <a:path w="2193925" h="2694940">
                <a:moveTo>
                  <a:pt x="2193912" y="1001268"/>
                </a:moveTo>
                <a:lnTo>
                  <a:pt x="2189721" y="982726"/>
                </a:lnTo>
                <a:lnTo>
                  <a:pt x="1931022" y="1040384"/>
                </a:lnTo>
                <a:lnTo>
                  <a:pt x="1935086" y="1058926"/>
                </a:lnTo>
                <a:lnTo>
                  <a:pt x="2193912" y="1001268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0480" y="4207764"/>
            <a:ext cx="283464" cy="237744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74420" y="5559551"/>
            <a:ext cx="132588" cy="123443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424940" y="4311395"/>
            <a:ext cx="210311" cy="219456"/>
          </a:xfrm>
          <a:prstGeom prst="rect">
            <a:avLst/>
          </a:prstGeom>
        </p:spPr>
      </p:pic>
      <p:sp>
        <p:nvSpPr>
          <p:cNvPr id="45" name="bg object 45"/>
          <p:cNvSpPr/>
          <p:nvPr/>
        </p:nvSpPr>
        <p:spPr>
          <a:xfrm>
            <a:off x="10668" y="3687444"/>
            <a:ext cx="2113915" cy="2518410"/>
          </a:xfrm>
          <a:custGeom>
            <a:avLst/>
            <a:gdLst/>
            <a:ahLst/>
            <a:cxnLst/>
            <a:rect l="l" t="t" r="r" b="b"/>
            <a:pathLst>
              <a:path w="2113915" h="2518410">
                <a:moveTo>
                  <a:pt x="10668" y="2403983"/>
                </a:moveTo>
                <a:lnTo>
                  <a:pt x="0" y="2403983"/>
                </a:lnTo>
                <a:lnTo>
                  <a:pt x="0" y="2422271"/>
                </a:lnTo>
                <a:lnTo>
                  <a:pt x="10668" y="2403983"/>
                </a:lnTo>
                <a:close/>
              </a:path>
              <a:path w="2113915" h="2518410">
                <a:moveTo>
                  <a:pt x="48768" y="434594"/>
                </a:moveTo>
                <a:lnTo>
                  <a:pt x="0" y="367919"/>
                </a:lnTo>
                <a:lnTo>
                  <a:pt x="0" y="406019"/>
                </a:lnTo>
                <a:lnTo>
                  <a:pt x="29260" y="444119"/>
                </a:lnTo>
                <a:lnTo>
                  <a:pt x="48768" y="434594"/>
                </a:lnTo>
                <a:close/>
              </a:path>
              <a:path w="2113915" h="2518410">
                <a:moveTo>
                  <a:pt x="57912" y="2413127"/>
                </a:moveTo>
                <a:lnTo>
                  <a:pt x="38608" y="2413127"/>
                </a:lnTo>
                <a:lnTo>
                  <a:pt x="0" y="2470480"/>
                </a:lnTo>
                <a:lnTo>
                  <a:pt x="0" y="2518283"/>
                </a:lnTo>
                <a:lnTo>
                  <a:pt x="57912" y="2413127"/>
                </a:lnTo>
                <a:close/>
              </a:path>
              <a:path w="2113915" h="2518410">
                <a:moveTo>
                  <a:pt x="575081" y="218694"/>
                </a:moveTo>
                <a:lnTo>
                  <a:pt x="562432" y="0"/>
                </a:lnTo>
                <a:lnTo>
                  <a:pt x="543407" y="1016"/>
                </a:lnTo>
                <a:lnTo>
                  <a:pt x="556056" y="219710"/>
                </a:lnTo>
                <a:lnTo>
                  <a:pt x="575081" y="218694"/>
                </a:lnTo>
                <a:close/>
              </a:path>
              <a:path w="2113915" h="2518410">
                <a:moveTo>
                  <a:pt x="2113788" y="1403223"/>
                </a:moveTo>
                <a:lnTo>
                  <a:pt x="1858772" y="1385062"/>
                </a:lnTo>
                <a:lnTo>
                  <a:pt x="1857502" y="1404112"/>
                </a:lnTo>
                <a:lnTo>
                  <a:pt x="2112391" y="1422273"/>
                </a:lnTo>
                <a:lnTo>
                  <a:pt x="2113788" y="1403223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bg object 4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20979" y="5674478"/>
            <a:ext cx="223837" cy="241689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91276" y="5632897"/>
            <a:ext cx="94315" cy="118132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73379" y="3973067"/>
            <a:ext cx="551688" cy="2019300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581655" y="160020"/>
            <a:ext cx="1204721" cy="1236726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422903" y="164592"/>
            <a:ext cx="3170681" cy="122910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17062" y="326263"/>
            <a:ext cx="3309874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FFFFC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FFFFC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FFFFC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99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220467" y="1772412"/>
            <a:ext cx="4470400" cy="3348354"/>
          </a:xfrm>
          <a:custGeom>
            <a:avLst/>
            <a:gdLst/>
            <a:ahLst/>
            <a:cxnLst/>
            <a:rect l="l" t="t" r="r" b="b"/>
            <a:pathLst>
              <a:path w="4470400" h="3348354">
                <a:moveTo>
                  <a:pt x="1508506" y="134874"/>
                </a:moveTo>
                <a:lnTo>
                  <a:pt x="997204" y="695071"/>
                </a:lnTo>
                <a:lnTo>
                  <a:pt x="104775" y="747395"/>
                </a:lnTo>
                <a:lnTo>
                  <a:pt x="0" y="994917"/>
                </a:lnTo>
                <a:lnTo>
                  <a:pt x="590676" y="1628139"/>
                </a:lnTo>
                <a:lnTo>
                  <a:pt x="970152" y="1431289"/>
                </a:lnTo>
                <a:lnTo>
                  <a:pt x="1575181" y="1721739"/>
                </a:lnTo>
                <a:lnTo>
                  <a:pt x="1772031" y="2124837"/>
                </a:lnTo>
                <a:lnTo>
                  <a:pt x="1719707" y="2300859"/>
                </a:lnTo>
                <a:lnTo>
                  <a:pt x="1784731" y="2632583"/>
                </a:lnTo>
                <a:lnTo>
                  <a:pt x="1824482" y="3172079"/>
                </a:lnTo>
                <a:lnTo>
                  <a:pt x="2323084" y="3348228"/>
                </a:lnTo>
                <a:lnTo>
                  <a:pt x="2677160" y="3213354"/>
                </a:lnTo>
                <a:lnTo>
                  <a:pt x="2545334" y="2819781"/>
                </a:lnTo>
                <a:lnTo>
                  <a:pt x="3161537" y="2467483"/>
                </a:lnTo>
                <a:lnTo>
                  <a:pt x="3621912" y="2446909"/>
                </a:lnTo>
                <a:lnTo>
                  <a:pt x="3883914" y="2156460"/>
                </a:lnTo>
                <a:lnTo>
                  <a:pt x="3749040" y="1588389"/>
                </a:lnTo>
                <a:lnTo>
                  <a:pt x="4138041" y="1417065"/>
                </a:lnTo>
                <a:lnTo>
                  <a:pt x="4469891" y="720471"/>
                </a:lnTo>
                <a:lnTo>
                  <a:pt x="3998341" y="0"/>
                </a:lnTo>
              </a:path>
            </a:pathLst>
          </a:custGeom>
          <a:ln w="15240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2765" y="1698497"/>
            <a:ext cx="9100185" cy="4932045"/>
          </a:xfrm>
          <a:custGeom>
            <a:avLst/>
            <a:gdLst/>
            <a:ahLst/>
            <a:cxnLst/>
            <a:rect l="l" t="t" r="r" b="b"/>
            <a:pathLst>
              <a:path w="9100185" h="4932045">
                <a:moveTo>
                  <a:pt x="3293618" y="177800"/>
                </a:moveTo>
                <a:lnTo>
                  <a:pt x="2857119" y="490474"/>
                </a:lnTo>
                <a:lnTo>
                  <a:pt x="2517394" y="417449"/>
                </a:lnTo>
                <a:lnTo>
                  <a:pt x="1874520" y="573024"/>
                </a:lnTo>
                <a:lnTo>
                  <a:pt x="1311021" y="593725"/>
                </a:lnTo>
                <a:lnTo>
                  <a:pt x="1034796" y="1071372"/>
                </a:lnTo>
                <a:lnTo>
                  <a:pt x="1179245" y="1226947"/>
                </a:lnTo>
                <a:lnTo>
                  <a:pt x="1401445" y="1112647"/>
                </a:lnTo>
                <a:lnTo>
                  <a:pt x="1717420" y="1164971"/>
                </a:lnTo>
                <a:lnTo>
                  <a:pt x="1834895" y="1423669"/>
                </a:lnTo>
                <a:lnTo>
                  <a:pt x="1585595" y="1693544"/>
                </a:lnTo>
                <a:lnTo>
                  <a:pt x="1874520" y="1890394"/>
                </a:lnTo>
                <a:lnTo>
                  <a:pt x="2188845" y="1828418"/>
                </a:lnTo>
                <a:lnTo>
                  <a:pt x="2465070" y="2004568"/>
                </a:lnTo>
                <a:lnTo>
                  <a:pt x="3028569" y="2025269"/>
                </a:lnTo>
                <a:lnTo>
                  <a:pt x="3592068" y="2336291"/>
                </a:lnTo>
                <a:lnTo>
                  <a:pt x="3723894" y="2729991"/>
                </a:lnTo>
                <a:lnTo>
                  <a:pt x="3604768" y="3436239"/>
                </a:lnTo>
                <a:lnTo>
                  <a:pt x="3723894" y="3674237"/>
                </a:lnTo>
                <a:lnTo>
                  <a:pt x="4419092" y="3632962"/>
                </a:lnTo>
                <a:lnTo>
                  <a:pt x="4668393" y="3829812"/>
                </a:lnTo>
                <a:lnTo>
                  <a:pt x="5152517" y="3321939"/>
                </a:lnTo>
                <a:lnTo>
                  <a:pt x="5062093" y="2958465"/>
                </a:lnTo>
                <a:lnTo>
                  <a:pt x="5508117" y="2729991"/>
                </a:lnTo>
                <a:lnTo>
                  <a:pt x="5822442" y="2802890"/>
                </a:lnTo>
                <a:lnTo>
                  <a:pt x="6241542" y="2637916"/>
                </a:lnTo>
                <a:lnTo>
                  <a:pt x="6439916" y="1938020"/>
                </a:lnTo>
                <a:lnTo>
                  <a:pt x="6817740" y="1537969"/>
                </a:lnTo>
                <a:lnTo>
                  <a:pt x="7330439" y="1496694"/>
                </a:lnTo>
                <a:lnTo>
                  <a:pt x="7238364" y="1237996"/>
                </a:lnTo>
                <a:lnTo>
                  <a:pt x="6859015" y="968248"/>
                </a:lnTo>
                <a:lnTo>
                  <a:pt x="7093965" y="407924"/>
                </a:lnTo>
                <a:lnTo>
                  <a:pt x="6733539" y="74675"/>
                </a:lnTo>
              </a:path>
              <a:path w="9100185" h="4932045">
                <a:moveTo>
                  <a:pt x="128587" y="0"/>
                </a:moveTo>
                <a:lnTo>
                  <a:pt x="211137" y="520573"/>
                </a:lnTo>
                <a:lnTo>
                  <a:pt x="0" y="1057148"/>
                </a:lnTo>
                <a:lnTo>
                  <a:pt x="131762" y="1938020"/>
                </a:lnTo>
                <a:lnTo>
                  <a:pt x="655650" y="2404745"/>
                </a:lnTo>
                <a:lnTo>
                  <a:pt x="1398651" y="2698369"/>
                </a:lnTo>
                <a:lnTo>
                  <a:pt x="2286127" y="2620645"/>
                </a:lnTo>
                <a:lnTo>
                  <a:pt x="2786126" y="3079369"/>
                </a:lnTo>
                <a:lnTo>
                  <a:pt x="2624201" y="3374516"/>
                </a:lnTo>
                <a:lnTo>
                  <a:pt x="1803400" y="3399916"/>
                </a:lnTo>
                <a:lnTo>
                  <a:pt x="1446276" y="3207893"/>
                </a:lnTo>
                <a:lnTo>
                  <a:pt x="1173200" y="3399916"/>
                </a:lnTo>
                <a:lnTo>
                  <a:pt x="1514475" y="4006278"/>
                </a:lnTo>
                <a:lnTo>
                  <a:pt x="1544701" y="4611039"/>
                </a:lnTo>
                <a:lnTo>
                  <a:pt x="2398776" y="4931664"/>
                </a:lnTo>
                <a:lnTo>
                  <a:pt x="2609977" y="4638014"/>
                </a:lnTo>
                <a:lnTo>
                  <a:pt x="3297301" y="4439602"/>
                </a:lnTo>
                <a:lnTo>
                  <a:pt x="4143502" y="4701514"/>
                </a:lnTo>
                <a:lnTo>
                  <a:pt x="5115052" y="4463415"/>
                </a:lnTo>
                <a:lnTo>
                  <a:pt x="5465953" y="4638014"/>
                </a:lnTo>
                <a:lnTo>
                  <a:pt x="6129528" y="4203103"/>
                </a:lnTo>
                <a:lnTo>
                  <a:pt x="6548628" y="3668141"/>
                </a:lnTo>
                <a:lnTo>
                  <a:pt x="6935978" y="3679316"/>
                </a:lnTo>
                <a:lnTo>
                  <a:pt x="7229729" y="3880866"/>
                </a:lnTo>
                <a:lnTo>
                  <a:pt x="7961503" y="3399916"/>
                </a:lnTo>
                <a:lnTo>
                  <a:pt x="8579104" y="3468243"/>
                </a:lnTo>
                <a:lnTo>
                  <a:pt x="9099804" y="3284093"/>
                </a:lnTo>
              </a:path>
            </a:pathLst>
          </a:custGeom>
          <a:ln w="16764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84047" y="1562100"/>
            <a:ext cx="8750935" cy="4638040"/>
          </a:xfrm>
          <a:custGeom>
            <a:avLst/>
            <a:gdLst/>
            <a:ahLst/>
            <a:cxnLst/>
            <a:rect l="l" t="t" r="r" b="b"/>
            <a:pathLst>
              <a:path w="8750935" h="4638040">
                <a:moveTo>
                  <a:pt x="381025" y="256032"/>
                </a:moveTo>
                <a:lnTo>
                  <a:pt x="0" y="789432"/>
                </a:lnTo>
                <a:lnTo>
                  <a:pt x="130187" y="1559305"/>
                </a:lnTo>
                <a:lnTo>
                  <a:pt x="385787" y="1641855"/>
                </a:lnTo>
                <a:lnTo>
                  <a:pt x="750925" y="1981580"/>
                </a:lnTo>
                <a:lnTo>
                  <a:pt x="884288" y="2543556"/>
                </a:lnTo>
                <a:lnTo>
                  <a:pt x="1331976" y="2635631"/>
                </a:lnTo>
                <a:lnTo>
                  <a:pt x="1997202" y="2397506"/>
                </a:lnTo>
                <a:lnTo>
                  <a:pt x="2074926" y="2626106"/>
                </a:lnTo>
                <a:lnTo>
                  <a:pt x="2573528" y="2657856"/>
                </a:lnTo>
                <a:lnTo>
                  <a:pt x="2956052" y="3216656"/>
                </a:lnTo>
                <a:lnTo>
                  <a:pt x="2648077" y="3694556"/>
                </a:lnTo>
                <a:lnTo>
                  <a:pt x="2076577" y="3775455"/>
                </a:lnTo>
                <a:lnTo>
                  <a:pt x="1574927" y="3704081"/>
                </a:lnTo>
                <a:lnTo>
                  <a:pt x="1433576" y="3818381"/>
                </a:lnTo>
                <a:lnTo>
                  <a:pt x="1600327" y="4089844"/>
                </a:lnTo>
                <a:lnTo>
                  <a:pt x="1574927" y="4285107"/>
                </a:lnTo>
                <a:lnTo>
                  <a:pt x="1805051" y="4637532"/>
                </a:lnTo>
                <a:lnTo>
                  <a:pt x="2637028" y="4420044"/>
                </a:lnTo>
                <a:lnTo>
                  <a:pt x="2738628" y="4212082"/>
                </a:lnTo>
                <a:lnTo>
                  <a:pt x="3008503" y="4305744"/>
                </a:lnTo>
                <a:lnTo>
                  <a:pt x="3711829" y="4142231"/>
                </a:lnTo>
                <a:lnTo>
                  <a:pt x="3878453" y="4564507"/>
                </a:lnTo>
                <a:lnTo>
                  <a:pt x="4556379" y="4289869"/>
                </a:lnTo>
                <a:lnTo>
                  <a:pt x="5181854" y="4369244"/>
                </a:lnTo>
                <a:lnTo>
                  <a:pt x="5591556" y="4108894"/>
                </a:lnTo>
                <a:lnTo>
                  <a:pt x="5705856" y="3559555"/>
                </a:lnTo>
                <a:lnTo>
                  <a:pt x="6370955" y="3569080"/>
                </a:lnTo>
                <a:lnTo>
                  <a:pt x="6461506" y="3310381"/>
                </a:lnTo>
                <a:lnTo>
                  <a:pt x="6729857" y="3321430"/>
                </a:lnTo>
                <a:lnTo>
                  <a:pt x="7088632" y="3580256"/>
                </a:lnTo>
                <a:lnTo>
                  <a:pt x="7677658" y="3135757"/>
                </a:lnTo>
                <a:lnTo>
                  <a:pt x="8295132" y="3089656"/>
                </a:lnTo>
                <a:lnTo>
                  <a:pt x="8520557" y="2749931"/>
                </a:lnTo>
                <a:lnTo>
                  <a:pt x="8750808" y="2772156"/>
                </a:lnTo>
              </a:path>
              <a:path w="8750935" h="4638040">
                <a:moveTo>
                  <a:pt x="7520685" y="0"/>
                </a:moveTo>
                <a:lnTo>
                  <a:pt x="7633334" y="370077"/>
                </a:lnTo>
                <a:lnTo>
                  <a:pt x="7552435" y="1021079"/>
                </a:lnTo>
                <a:lnTo>
                  <a:pt x="8020811" y="1224407"/>
                </a:lnTo>
                <a:lnTo>
                  <a:pt x="8260460" y="1661160"/>
                </a:lnTo>
                <a:lnTo>
                  <a:pt x="8554212" y="1888236"/>
                </a:lnTo>
                <a:lnTo>
                  <a:pt x="8157336" y="1764411"/>
                </a:lnTo>
                <a:lnTo>
                  <a:pt x="7876285" y="1402334"/>
                </a:lnTo>
                <a:lnTo>
                  <a:pt x="7520685" y="1353058"/>
                </a:lnTo>
                <a:lnTo>
                  <a:pt x="7299959" y="792479"/>
                </a:lnTo>
                <a:lnTo>
                  <a:pt x="7376159" y="331850"/>
                </a:lnTo>
              </a:path>
            </a:pathLst>
          </a:custGeom>
          <a:ln w="15240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213598" y="1422654"/>
            <a:ext cx="919480" cy="1774189"/>
          </a:xfrm>
          <a:custGeom>
            <a:avLst/>
            <a:gdLst/>
            <a:ahLst/>
            <a:cxnLst/>
            <a:rect l="l" t="t" r="r" b="b"/>
            <a:pathLst>
              <a:path w="919479" h="1774189">
                <a:moveTo>
                  <a:pt x="0" y="0"/>
                </a:moveTo>
                <a:lnTo>
                  <a:pt x="203200" y="520954"/>
                </a:lnTo>
                <a:lnTo>
                  <a:pt x="14224" y="1046607"/>
                </a:lnTo>
                <a:lnTo>
                  <a:pt x="63500" y="1211707"/>
                </a:lnTo>
                <a:lnTo>
                  <a:pt x="371348" y="1173607"/>
                </a:lnTo>
                <a:lnTo>
                  <a:pt x="545973" y="1675511"/>
                </a:lnTo>
                <a:lnTo>
                  <a:pt x="918972" y="1773936"/>
                </a:lnTo>
              </a:path>
            </a:pathLst>
          </a:custGeom>
          <a:ln w="16764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5225034" y="1536954"/>
            <a:ext cx="3919220" cy="3804285"/>
          </a:xfrm>
          <a:custGeom>
            <a:avLst/>
            <a:gdLst/>
            <a:ahLst/>
            <a:cxnLst/>
            <a:rect l="l" t="t" r="r" b="b"/>
            <a:pathLst>
              <a:path w="3919220" h="3804285">
                <a:moveTo>
                  <a:pt x="1774824" y="0"/>
                </a:moveTo>
                <a:lnTo>
                  <a:pt x="1871725" y="357250"/>
                </a:lnTo>
                <a:lnTo>
                  <a:pt x="2211450" y="538226"/>
                </a:lnTo>
                <a:lnTo>
                  <a:pt x="2228849" y="869950"/>
                </a:lnTo>
                <a:lnTo>
                  <a:pt x="2130424" y="1162177"/>
                </a:lnTo>
                <a:lnTo>
                  <a:pt x="2276474" y="1468501"/>
                </a:lnTo>
                <a:lnTo>
                  <a:pt x="2309875" y="1760601"/>
                </a:lnTo>
                <a:lnTo>
                  <a:pt x="2081275" y="1813052"/>
                </a:lnTo>
                <a:lnTo>
                  <a:pt x="1470024" y="2197227"/>
                </a:lnTo>
                <a:lnTo>
                  <a:pt x="1547875" y="2311527"/>
                </a:lnTo>
                <a:lnTo>
                  <a:pt x="1517649" y="2578227"/>
                </a:lnTo>
                <a:lnTo>
                  <a:pt x="1241425" y="2884678"/>
                </a:lnTo>
                <a:lnTo>
                  <a:pt x="855726" y="3140329"/>
                </a:lnTo>
                <a:lnTo>
                  <a:pt x="241300" y="3216529"/>
                </a:lnTo>
                <a:lnTo>
                  <a:pt x="30225" y="3573653"/>
                </a:lnTo>
                <a:lnTo>
                  <a:pt x="0" y="3803904"/>
                </a:lnTo>
                <a:lnTo>
                  <a:pt x="338200" y="3459353"/>
                </a:lnTo>
                <a:lnTo>
                  <a:pt x="998601" y="3318129"/>
                </a:lnTo>
                <a:lnTo>
                  <a:pt x="1419224" y="3026029"/>
                </a:lnTo>
                <a:lnTo>
                  <a:pt x="1952624" y="3153029"/>
                </a:lnTo>
                <a:lnTo>
                  <a:pt x="2647949" y="3026029"/>
                </a:lnTo>
                <a:lnTo>
                  <a:pt x="3148075" y="2770378"/>
                </a:lnTo>
                <a:lnTo>
                  <a:pt x="3197224" y="2540127"/>
                </a:lnTo>
                <a:lnTo>
                  <a:pt x="3551300" y="2375027"/>
                </a:lnTo>
                <a:lnTo>
                  <a:pt x="3744975" y="2463927"/>
                </a:lnTo>
                <a:lnTo>
                  <a:pt x="3918966" y="2350584"/>
                </a:lnTo>
              </a:path>
            </a:pathLst>
          </a:custGeom>
          <a:ln w="16764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3756660" y="1693163"/>
            <a:ext cx="5023485" cy="2816860"/>
          </a:xfrm>
          <a:custGeom>
            <a:avLst/>
            <a:gdLst/>
            <a:ahLst/>
            <a:cxnLst/>
            <a:rect l="l" t="t" r="r" b="b"/>
            <a:pathLst>
              <a:path w="5023484" h="2816860">
                <a:moveTo>
                  <a:pt x="983995" y="246252"/>
                </a:moveTo>
                <a:lnTo>
                  <a:pt x="668147" y="246252"/>
                </a:lnTo>
                <a:lnTo>
                  <a:pt x="325374" y="805307"/>
                </a:lnTo>
                <a:lnTo>
                  <a:pt x="0" y="1068959"/>
                </a:lnTo>
                <a:lnTo>
                  <a:pt x="772922" y="1243711"/>
                </a:lnTo>
                <a:lnTo>
                  <a:pt x="674497" y="1602739"/>
                </a:lnTo>
                <a:lnTo>
                  <a:pt x="979297" y="1725040"/>
                </a:lnTo>
                <a:lnTo>
                  <a:pt x="790448" y="2142744"/>
                </a:lnTo>
                <a:lnTo>
                  <a:pt x="1525269" y="1644014"/>
                </a:lnTo>
                <a:lnTo>
                  <a:pt x="1469770" y="1232535"/>
                </a:lnTo>
                <a:lnTo>
                  <a:pt x="1874519" y="1189736"/>
                </a:lnTo>
                <a:lnTo>
                  <a:pt x="2220467" y="954659"/>
                </a:lnTo>
                <a:lnTo>
                  <a:pt x="2087117" y="660781"/>
                </a:lnTo>
                <a:lnTo>
                  <a:pt x="2128392" y="311276"/>
                </a:lnTo>
                <a:lnTo>
                  <a:pt x="1858644" y="260476"/>
                </a:lnTo>
                <a:lnTo>
                  <a:pt x="1472945" y="0"/>
                </a:lnTo>
                <a:lnTo>
                  <a:pt x="983995" y="246252"/>
                </a:lnTo>
                <a:close/>
              </a:path>
              <a:path w="5023484" h="2816860">
                <a:moveTo>
                  <a:pt x="4170807" y="1821814"/>
                </a:moveTo>
                <a:lnTo>
                  <a:pt x="4235958" y="1583944"/>
                </a:lnTo>
                <a:lnTo>
                  <a:pt x="4432681" y="1531620"/>
                </a:lnTo>
                <a:lnTo>
                  <a:pt x="4589780" y="1655318"/>
                </a:lnTo>
                <a:lnTo>
                  <a:pt x="4747006" y="1924939"/>
                </a:lnTo>
                <a:lnTo>
                  <a:pt x="5023104" y="1894839"/>
                </a:lnTo>
                <a:lnTo>
                  <a:pt x="5010404" y="2101088"/>
                </a:lnTo>
                <a:lnTo>
                  <a:pt x="4642231" y="2215261"/>
                </a:lnTo>
                <a:lnTo>
                  <a:pt x="4424807" y="2193036"/>
                </a:lnTo>
                <a:lnTo>
                  <a:pt x="4170807" y="2294509"/>
                </a:lnTo>
                <a:lnTo>
                  <a:pt x="3967734" y="2535555"/>
                </a:lnTo>
                <a:lnTo>
                  <a:pt x="3701034" y="2383409"/>
                </a:lnTo>
                <a:lnTo>
                  <a:pt x="3435985" y="2816352"/>
                </a:lnTo>
                <a:lnTo>
                  <a:pt x="3134487" y="2743454"/>
                </a:lnTo>
                <a:lnTo>
                  <a:pt x="3029712" y="2484882"/>
                </a:lnTo>
                <a:lnTo>
                  <a:pt x="3278886" y="2297684"/>
                </a:lnTo>
                <a:lnTo>
                  <a:pt x="3423285" y="1977263"/>
                </a:lnTo>
                <a:lnTo>
                  <a:pt x="3724910" y="1769490"/>
                </a:lnTo>
                <a:lnTo>
                  <a:pt x="4170807" y="1831339"/>
                </a:lnTo>
              </a:path>
            </a:pathLst>
          </a:custGeom>
          <a:ln w="18288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4625340" y="1463040"/>
            <a:ext cx="4518660" cy="5306695"/>
          </a:xfrm>
          <a:custGeom>
            <a:avLst/>
            <a:gdLst/>
            <a:ahLst/>
            <a:cxnLst/>
            <a:rect l="l" t="t" r="r" b="b"/>
            <a:pathLst>
              <a:path w="4518659" h="5306695">
                <a:moveTo>
                  <a:pt x="4505833" y="4080764"/>
                </a:moveTo>
                <a:lnTo>
                  <a:pt x="3958082" y="4055364"/>
                </a:lnTo>
                <a:lnTo>
                  <a:pt x="3616706" y="4183976"/>
                </a:lnTo>
                <a:lnTo>
                  <a:pt x="3073781" y="4125226"/>
                </a:lnTo>
                <a:lnTo>
                  <a:pt x="2760980" y="4617453"/>
                </a:lnTo>
                <a:lnTo>
                  <a:pt x="2540254" y="4391977"/>
                </a:lnTo>
                <a:lnTo>
                  <a:pt x="2146554" y="4544415"/>
                </a:lnTo>
                <a:lnTo>
                  <a:pt x="2294255" y="4873091"/>
                </a:lnTo>
                <a:lnTo>
                  <a:pt x="1702054" y="4709541"/>
                </a:lnTo>
                <a:lnTo>
                  <a:pt x="1409827" y="4912791"/>
                </a:lnTo>
                <a:lnTo>
                  <a:pt x="0" y="5103329"/>
                </a:lnTo>
                <a:lnTo>
                  <a:pt x="457200" y="5306568"/>
                </a:lnTo>
                <a:lnTo>
                  <a:pt x="1651127" y="5128729"/>
                </a:lnTo>
                <a:lnTo>
                  <a:pt x="2019554" y="5243055"/>
                </a:lnTo>
                <a:lnTo>
                  <a:pt x="3327781" y="5152555"/>
                </a:lnTo>
                <a:lnTo>
                  <a:pt x="3683381" y="5243055"/>
                </a:lnTo>
                <a:lnTo>
                  <a:pt x="3899281" y="5001704"/>
                </a:lnTo>
                <a:lnTo>
                  <a:pt x="4305808" y="5192242"/>
                </a:lnTo>
                <a:lnTo>
                  <a:pt x="4312158" y="4593640"/>
                </a:lnTo>
                <a:lnTo>
                  <a:pt x="4518660" y="4466898"/>
                </a:lnTo>
              </a:path>
              <a:path w="4518659" h="5306695">
                <a:moveTo>
                  <a:pt x="4015740" y="0"/>
                </a:moveTo>
                <a:lnTo>
                  <a:pt x="4183888" y="497077"/>
                </a:lnTo>
                <a:lnTo>
                  <a:pt x="4183888" y="1006983"/>
                </a:lnTo>
                <a:lnTo>
                  <a:pt x="4440809" y="1356360"/>
                </a:lnTo>
                <a:lnTo>
                  <a:pt x="4456684" y="916432"/>
                </a:lnTo>
                <a:lnTo>
                  <a:pt x="4393184" y="635254"/>
                </a:lnTo>
                <a:lnTo>
                  <a:pt x="4518660" y="387153"/>
                </a:lnTo>
              </a:path>
            </a:pathLst>
          </a:custGeom>
          <a:ln w="18288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7863839" y="5664707"/>
            <a:ext cx="1026160" cy="622300"/>
          </a:xfrm>
          <a:custGeom>
            <a:avLst/>
            <a:gdLst/>
            <a:ahLst/>
            <a:cxnLst/>
            <a:rect l="l" t="t" r="r" b="b"/>
            <a:pathLst>
              <a:path w="1026159" h="622300">
                <a:moveTo>
                  <a:pt x="800226" y="0"/>
                </a:moveTo>
                <a:lnTo>
                  <a:pt x="508000" y="96761"/>
                </a:lnTo>
                <a:lnTo>
                  <a:pt x="377825" y="172897"/>
                </a:lnTo>
                <a:lnTo>
                  <a:pt x="228600" y="342620"/>
                </a:lnTo>
                <a:lnTo>
                  <a:pt x="0" y="621791"/>
                </a:lnTo>
                <a:lnTo>
                  <a:pt x="571626" y="417169"/>
                </a:lnTo>
                <a:lnTo>
                  <a:pt x="685926" y="288683"/>
                </a:lnTo>
                <a:lnTo>
                  <a:pt x="1025651" y="225234"/>
                </a:lnTo>
                <a:lnTo>
                  <a:pt x="800226" y="0"/>
                </a:lnTo>
                <a:close/>
              </a:path>
            </a:pathLst>
          </a:custGeom>
          <a:ln w="18288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79248" y="3810000"/>
            <a:ext cx="4343400" cy="3048000"/>
          </a:xfrm>
          <a:custGeom>
            <a:avLst/>
            <a:gdLst/>
            <a:ahLst/>
            <a:cxnLst/>
            <a:rect l="l" t="t" r="r" b="b"/>
            <a:pathLst>
              <a:path w="4343400" h="3048000">
                <a:moveTo>
                  <a:pt x="0" y="0"/>
                </a:moveTo>
                <a:lnTo>
                  <a:pt x="152399" y="533400"/>
                </a:lnTo>
                <a:lnTo>
                  <a:pt x="609600" y="609600"/>
                </a:lnTo>
                <a:lnTo>
                  <a:pt x="914400" y="1143000"/>
                </a:lnTo>
                <a:lnTo>
                  <a:pt x="838200" y="1524000"/>
                </a:lnTo>
                <a:lnTo>
                  <a:pt x="1066800" y="1752600"/>
                </a:lnTo>
                <a:lnTo>
                  <a:pt x="914400" y="2209800"/>
                </a:lnTo>
                <a:lnTo>
                  <a:pt x="990600" y="2590800"/>
                </a:lnTo>
                <a:lnTo>
                  <a:pt x="2362200" y="2971798"/>
                </a:lnTo>
                <a:lnTo>
                  <a:pt x="2667000" y="2743200"/>
                </a:lnTo>
                <a:lnTo>
                  <a:pt x="3505200" y="2743200"/>
                </a:lnTo>
                <a:lnTo>
                  <a:pt x="3657600" y="2590800"/>
                </a:lnTo>
                <a:lnTo>
                  <a:pt x="4343400" y="2971798"/>
                </a:lnTo>
                <a:lnTo>
                  <a:pt x="4191000" y="3047999"/>
                </a:lnTo>
                <a:lnTo>
                  <a:pt x="3657600" y="2895600"/>
                </a:lnTo>
                <a:lnTo>
                  <a:pt x="3429000" y="2971798"/>
                </a:lnTo>
                <a:lnTo>
                  <a:pt x="2590800" y="3047999"/>
                </a:lnTo>
                <a:lnTo>
                  <a:pt x="2286000" y="3047999"/>
                </a:lnTo>
                <a:lnTo>
                  <a:pt x="761999" y="2895600"/>
                </a:lnTo>
                <a:lnTo>
                  <a:pt x="304800" y="2971798"/>
                </a:lnTo>
                <a:lnTo>
                  <a:pt x="152399" y="2667000"/>
                </a:lnTo>
                <a:lnTo>
                  <a:pt x="457200" y="2286000"/>
                </a:lnTo>
                <a:lnTo>
                  <a:pt x="533400" y="1752600"/>
                </a:lnTo>
                <a:lnTo>
                  <a:pt x="228600" y="1371600"/>
                </a:lnTo>
                <a:lnTo>
                  <a:pt x="381000" y="990600"/>
                </a:lnTo>
                <a:lnTo>
                  <a:pt x="76200" y="83820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336" y="6101054"/>
            <a:ext cx="153522" cy="129590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7571" y="6119787"/>
            <a:ext cx="177876" cy="117525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470128" y="6095149"/>
            <a:ext cx="170815" cy="132715"/>
          </a:xfrm>
          <a:custGeom>
            <a:avLst/>
            <a:gdLst/>
            <a:ahLst/>
            <a:cxnLst/>
            <a:rect l="l" t="t" r="r" b="b"/>
            <a:pathLst>
              <a:path w="170815" h="132714">
                <a:moveTo>
                  <a:pt x="29705" y="23482"/>
                </a:moveTo>
                <a:lnTo>
                  <a:pt x="10744" y="21615"/>
                </a:lnTo>
                <a:lnTo>
                  <a:pt x="0" y="130619"/>
                </a:lnTo>
                <a:lnTo>
                  <a:pt x="18961" y="132486"/>
                </a:lnTo>
                <a:lnTo>
                  <a:pt x="29705" y="23482"/>
                </a:lnTo>
                <a:close/>
              </a:path>
              <a:path w="170815" h="132714">
                <a:moveTo>
                  <a:pt x="78079" y="13347"/>
                </a:moveTo>
                <a:lnTo>
                  <a:pt x="59055" y="12331"/>
                </a:lnTo>
                <a:lnTo>
                  <a:pt x="53225" y="121704"/>
                </a:lnTo>
                <a:lnTo>
                  <a:pt x="72250" y="122720"/>
                </a:lnTo>
                <a:lnTo>
                  <a:pt x="78079" y="13347"/>
                </a:lnTo>
                <a:close/>
              </a:path>
              <a:path w="170815" h="132714">
                <a:moveTo>
                  <a:pt x="123113" y="115887"/>
                </a:moveTo>
                <a:lnTo>
                  <a:pt x="122491" y="6350"/>
                </a:lnTo>
                <a:lnTo>
                  <a:pt x="103441" y="6464"/>
                </a:lnTo>
                <a:lnTo>
                  <a:pt x="104063" y="116001"/>
                </a:lnTo>
                <a:lnTo>
                  <a:pt x="123113" y="115887"/>
                </a:lnTo>
                <a:close/>
              </a:path>
              <a:path w="170815" h="132714">
                <a:moveTo>
                  <a:pt x="170738" y="109537"/>
                </a:moveTo>
                <a:lnTo>
                  <a:pt x="170116" y="0"/>
                </a:lnTo>
                <a:lnTo>
                  <a:pt x="151066" y="114"/>
                </a:lnTo>
                <a:lnTo>
                  <a:pt x="151688" y="109651"/>
                </a:lnTo>
                <a:lnTo>
                  <a:pt x="170738" y="109537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bg object 2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3193" y="6035573"/>
            <a:ext cx="176784" cy="136550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8377" y="5932665"/>
            <a:ext cx="196481" cy="166217"/>
          </a:xfrm>
          <a:prstGeom prst="rect">
            <a:avLst/>
          </a:prstGeom>
        </p:spPr>
      </p:pic>
      <p:sp>
        <p:nvSpPr>
          <p:cNvPr id="31" name="bg object 31"/>
          <p:cNvSpPr/>
          <p:nvPr/>
        </p:nvSpPr>
        <p:spPr>
          <a:xfrm>
            <a:off x="1157490" y="5311901"/>
            <a:ext cx="728980" cy="675005"/>
          </a:xfrm>
          <a:custGeom>
            <a:avLst/>
            <a:gdLst/>
            <a:ahLst/>
            <a:cxnLst/>
            <a:rect l="l" t="t" r="r" b="b"/>
            <a:pathLst>
              <a:path w="728980" h="675004">
                <a:moveTo>
                  <a:pt x="61506" y="665911"/>
                </a:moveTo>
                <a:lnTo>
                  <a:pt x="17068" y="576313"/>
                </a:lnTo>
                <a:lnTo>
                  <a:pt x="0" y="584784"/>
                </a:lnTo>
                <a:lnTo>
                  <a:pt x="44450" y="674382"/>
                </a:lnTo>
                <a:lnTo>
                  <a:pt x="61506" y="665911"/>
                </a:lnTo>
                <a:close/>
              </a:path>
              <a:path w="728980" h="675004">
                <a:moveTo>
                  <a:pt x="112509" y="632980"/>
                </a:moveTo>
                <a:lnTo>
                  <a:pt x="56832" y="549948"/>
                </a:lnTo>
                <a:lnTo>
                  <a:pt x="41021" y="560552"/>
                </a:lnTo>
                <a:lnTo>
                  <a:pt x="96748" y="643597"/>
                </a:lnTo>
                <a:lnTo>
                  <a:pt x="112509" y="632980"/>
                </a:lnTo>
                <a:close/>
              </a:path>
              <a:path w="728980" h="675004">
                <a:moveTo>
                  <a:pt x="153784" y="604405"/>
                </a:moveTo>
                <a:lnTo>
                  <a:pt x="98107" y="521373"/>
                </a:lnTo>
                <a:lnTo>
                  <a:pt x="82296" y="531977"/>
                </a:lnTo>
                <a:lnTo>
                  <a:pt x="138036" y="615022"/>
                </a:lnTo>
                <a:lnTo>
                  <a:pt x="153784" y="604405"/>
                </a:lnTo>
                <a:close/>
              </a:path>
              <a:path w="728980" h="675004">
                <a:moveTo>
                  <a:pt x="198234" y="579005"/>
                </a:moveTo>
                <a:lnTo>
                  <a:pt x="142608" y="495973"/>
                </a:lnTo>
                <a:lnTo>
                  <a:pt x="126733" y="506577"/>
                </a:lnTo>
                <a:lnTo>
                  <a:pt x="182486" y="589622"/>
                </a:lnTo>
                <a:lnTo>
                  <a:pt x="198234" y="579005"/>
                </a:lnTo>
                <a:close/>
              </a:path>
              <a:path w="728980" h="675004">
                <a:moveTo>
                  <a:pt x="283959" y="511187"/>
                </a:moveTo>
                <a:lnTo>
                  <a:pt x="213347" y="440309"/>
                </a:lnTo>
                <a:lnTo>
                  <a:pt x="199885" y="453758"/>
                </a:lnTo>
                <a:lnTo>
                  <a:pt x="270370" y="524637"/>
                </a:lnTo>
                <a:lnTo>
                  <a:pt x="283959" y="511187"/>
                </a:lnTo>
                <a:close/>
              </a:path>
              <a:path w="728980" h="675004">
                <a:moveTo>
                  <a:pt x="333362" y="485990"/>
                </a:moveTo>
                <a:lnTo>
                  <a:pt x="256019" y="408368"/>
                </a:lnTo>
                <a:lnTo>
                  <a:pt x="242557" y="421805"/>
                </a:lnTo>
                <a:lnTo>
                  <a:pt x="319773" y="499427"/>
                </a:lnTo>
                <a:lnTo>
                  <a:pt x="333362" y="485990"/>
                </a:lnTo>
                <a:close/>
              </a:path>
              <a:path w="728980" h="675004">
                <a:moveTo>
                  <a:pt x="373240" y="448678"/>
                </a:moveTo>
                <a:lnTo>
                  <a:pt x="287388" y="380682"/>
                </a:lnTo>
                <a:lnTo>
                  <a:pt x="275577" y="395617"/>
                </a:lnTo>
                <a:lnTo>
                  <a:pt x="361429" y="463613"/>
                </a:lnTo>
                <a:lnTo>
                  <a:pt x="373240" y="448678"/>
                </a:lnTo>
                <a:close/>
              </a:path>
              <a:path w="728980" h="675004">
                <a:moveTo>
                  <a:pt x="411340" y="418515"/>
                </a:moveTo>
                <a:lnTo>
                  <a:pt x="325488" y="350520"/>
                </a:lnTo>
                <a:lnTo>
                  <a:pt x="313677" y="365455"/>
                </a:lnTo>
                <a:lnTo>
                  <a:pt x="399529" y="433451"/>
                </a:lnTo>
                <a:lnTo>
                  <a:pt x="411340" y="418515"/>
                </a:lnTo>
                <a:close/>
              </a:path>
              <a:path w="728980" h="675004">
                <a:moveTo>
                  <a:pt x="487794" y="342684"/>
                </a:moveTo>
                <a:lnTo>
                  <a:pt x="392798" y="288239"/>
                </a:lnTo>
                <a:lnTo>
                  <a:pt x="383273" y="304774"/>
                </a:lnTo>
                <a:lnTo>
                  <a:pt x="478396" y="359206"/>
                </a:lnTo>
                <a:lnTo>
                  <a:pt x="487794" y="342684"/>
                </a:lnTo>
                <a:close/>
              </a:path>
              <a:path w="728980" h="675004">
                <a:moveTo>
                  <a:pt x="521195" y="302996"/>
                </a:moveTo>
                <a:lnTo>
                  <a:pt x="426072" y="248539"/>
                </a:lnTo>
                <a:lnTo>
                  <a:pt x="416674" y="265049"/>
                </a:lnTo>
                <a:lnTo>
                  <a:pt x="511670" y="319519"/>
                </a:lnTo>
                <a:lnTo>
                  <a:pt x="521195" y="302996"/>
                </a:lnTo>
                <a:close/>
              </a:path>
              <a:path w="728980" h="675004">
                <a:moveTo>
                  <a:pt x="552564" y="264033"/>
                </a:moveTo>
                <a:lnTo>
                  <a:pt x="453631" y="217043"/>
                </a:lnTo>
                <a:lnTo>
                  <a:pt x="445503" y="234188"/>
                </a:lnTo>
                <a:lnTo>
                  <a:pt x="544436" y="281228"/>
                </a:lnTo>
                <a:lnTo>
                  <a:pt x="552564" y="264033"/>
                </a:lnTo>
                <a:close/>
              </a:path>
              <a:path w="728980" h="675004">
                <a:moveTo>
                  <a:pt x="581139" y="225933"/>
                </a:moveTo>
                <a:lnTo>
                  <a:pt x="482206" y="178943"/>
                </a:lnTo>
                <a:lnTo>
                  <a:pt x="474078" y="196088"/>
                </a:lnTo>
                <a:lnTo>
                  <a:pt x="573011" y="243078"/>
                </a:lnTo>
                <a:lnTo>
                  <a:pt x="581139" y="225933"/>
                </a:lnTo>
                <a:close/>
              </a:path>
              <a:path w="728980" h="675004">
                <a:moveTo>
                  <a:pt x="640702" y="146304"/>
                </a:moveTo>
                <a:lnTo>
                  <a:pt x="539102" y="105664"/>
                </a:lnTo>
                <a:lnTo>
                  <a:pt x="531990" y="123317"/>
                </a:lnTo>
                <a:lnTo>
                  <a:pt x="633717" y="163957"/>
                </a:lnTo>
                <a:lnTo>
                  <a:pt x="640702" y="146304"/>
                </a:lnTo>
                <a:close/>
              </a:path>
              <a:path w="728980" h="675004">
                <a:moveTo>
                  <a:pt x="675627" y="113030"/>
                </a:moveTo>
                <a:lnTo>
                  <a:pt x="574027" y="72263"/>
                </a:lnTo>
                <a:lnTo>
                  <a:pt x="566915" y="89916"/>
                </a:lnTo>
                <a:lnTo>
                  <a:pt x="668642" y="130683"/>
                </a:lnTo>
                <a:lnTo>
                  <a:pt x="675627" y="113030"/>
                </a:lnTo>
                <a:close/>
              </a:path>
              <a:path w="728980" h="675004">
                <a:moveTo>
                  <a:pt x="698995" y="64262"/>
                </a:moveTo>
                <a:lnTo>
                  <a:pt x="592696" y="37719"/>
                </a:lnTo>
                <a:lnTo>
                  <a:pt x="588124" y="56134"/>
                </a:lnTo>
                <a:lnTo>
                  <a:pt x="694296" y="82677"/>
                </a:lnTo>
                <a:lnTo>
                  <a:pt x="698995" y="64262"/>
                </a:lnTo>
                <a:close/>
              </a:path>
              <a:path w="728980" h="675004">
                <a:moveTo>
                  <a:pt x="728967" y="28829"/>
                </a:moveTo>
                <a:lnTo>
                  <a:pt x="613524" y="0"/>
                </a:lnTo>
                <a:lnTo>
                  <a:pt x="608825" y="18542"/>
                </a:lnTo>
                <a:lnTo>
                  <a:pt x="724395" y="47371"/>
                </a:lnTo>
                <a:lnTo>
                  <a:pt x="728967" y="28829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bg object 3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10638" y="5110987"/>
            <a:ext cx="179197" cy="165608"/>
          </a:xfrm>
          <a:prstGeom prst="rect">
            <a:avLst/>
          </a:prstGeom>
        </p:spPr>
      </p:pic>
      <p:sp>
        <p:nvSpPr>
          <p:cNvPr id="33" name="bg object 33"/>
          <p:cNvSpPr/>
          <p:nvPr/>
        </p:nvSpPr>
        <p:spPr>
          <a:xfrm>
            <a:off x="1887092" y="4909438"/>
            <a:ext cx="165100" cy="151130"/>
          </a:xfrm>
          <a:custGeom>
            <a:avLst/>
            <a:gdLst/>
            <a:ahLst/>
            <a:cxnLst/>
            <a:rect l="l" t="t" r="r" b="b"/>
            <a:pathLst>
              <a:path w="165100" h="151129">
                <a:moveTo>
                  <a:pt x="129540" y="131699"/>
                </a:moveTo>
                <a:lnTo>
                  <a:pt x="1143" y="123698"/>
                </a:lnTo>
                <a:lnTo>
                  <a:pt x="0" y="142748"/>
                </a:lnTo>
                <a:lnTo>
                  <a:pt x="128270" y="150749"/>
                </a:lnTo>
                <a:lnTo>
                  <a:pt x="129540" y="131699"/>
                </a:lnTo>
                <a:close/>
              </a:path>
              <a:path w="165100" h="151129">
                <a:moveTo>
                  <a:pt x="146494" y="86487"/>
                </a:moveTo>
                <a:lnTo>
                  <a:pt x="17907" y="86487"/>
                </a:lnTo>
                <a:lnTo>
                  <a:pt x="17907" y="105537"/>
                </a:lnTo>
                <a:lnTo>
                  <a:pt x="146494" y="105537"/>
                </a:lnTo>
                <a:lnTo>
                  <a:pt x="146494" y="86487"/>
                </a:lnTo>
                <a:close/>
              </a:path>
              <a:path w="165100" h="151129">
                <a:moveTo>
                  <a:pt x="148145" y="46736"/>
                </a:moveTo>
                <a:lnTo>
                  <a:pt x="19558" y="46736"/>
                </a:lnTo>
                <a:lnTo>
                  <a:pt x="19558" y="65786"/>
                </a:lnTo>
                <a:lnTo>
                  <a:pt x="148145" y="65786"/>
                </a:lnTo>
                <a:lnTo>
                  <a:pt x="148145" y="46736"/>
                </a:lnTo>
                <a:close/>
              </a:path>
              <a:path w="165100" h="151129">
                <a:moveTo>
                  <a:pt x="164592" y="19050"/>
                </a:moveTo>
                <a:lnTo>
                  <a:pt x="162941" y="0"/>
                </a:lnTo>
                <a:lnTo>
                  <a:pt x="34798" y="11049"/>
                </a:lnTo>
                <a:lnTo>
                  <a:pt x="36449" y="29972"/>
                </a:lnTo>
                <a:lnTo>
                  <a:pt x="164592" y="1905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bg object 3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34591" y="4693666"/>
            <a:ext cx="139319" cy="157987"/>
          </a:xfrm>
          <a:prstGeom prst="rect">
            <a:avLst/>
          </a:prstGeom>
        </p:spPr>
      </p:pic>
      <p:sp>
        <p:nvSpPr>
          <p:cNvPr id="35" name="bg object 35"/>
          <p:cNvSpPr/>
          <p:nvPr/>
        </p:nvSpPr>
        <p:spPr>
          <a:xfrm>
            <a:off x="7658" y="3753611"/>
            <a:ext cx="2064385" cy="2157730"/>
          </a:xfrm>
          <a:custGeom>
            <a:avLst/>
            <a:gdLst/>
            <a:ahLst/>
            <a:cxnLst/>
            <a:rect l="l" t="t" r="r" b="b"/>
            <a:pathLst>
              <a:path w="2064385" h="2157729">
                <a:moveTo>
                  <a:pt x="1109332" y="5715"/>
                </a:moveTo>
                <a:lnTo>
                  <a:pt x="1091184" y="0"/>
                </a:lnTo>
                <a:lnTo>
                  <a:pt x="1054989" y="113411"/>
                </a:lnTo>
                <a:lnTo>
                  <a:pt x="1073137" y="119126"/>
                </a:lnTo>
                <a:lnTo>
                  <a:pt x="1109332" y="5715"/>
                </a:lnTo>
                <a:close/>
              </a:path>
              <a:path w="2064385" h="2157729">
                <a:moveTo>
                  <a:pt x="1155153" y="16002"/>
                </a:moveTo>
                <a:lnTo>
                  <a:pt x="1137158" y="9779"/>
                </a:lnTo>
                <a:lnTo>
                  <a:pt x="1098080" y="122174"/>
                </a:lnTo>
                <a:lnTo>
                  <a:pt x="1116063" y="128397"/>
                </a:lnTo>
                <a:lnTo>
                  <a:pt x="1155153" y="16002"/>
                </a:lnTo>
                <a:close/>
              </a:path>
              <a:path w="2064385" h="2157729">
                <a:moveTo>
                  <a:pt x="1204366" y="22352"/>
                </a:moveTo>
                <a:lnTo>
                  <a:pt x="1186370" y="16129"/>
                </a:lnTo>
                <a:lnTo>
                  <a:pt x="1147292" y="128524"/>
                </a:lnTo>
                <a:lnTo>
                  <a:pt x="1165275" y="134747"/>
                </a:lnTo>
                <a:lnTo>
                  <a:pt x="1204366" y="22352"/>
                </a:lnTo>
                <a:close/>
              </a:path>
              <a:path w="2064385" h="2157729">
                <a:moveTo>
                  <a:pt x="1255928" y="30988"/>
                </a:moveTo>
                <a:lnTo>
                  <a:pt x="1238465" y="23368"/>
                </a:lnTo>
                <a:lnTo>
                  <a:pt x="1190967" y="132588"/>
                </a:lnTo>
                <a:lnTo>
                  <a:pt x="1208430" y="140208"/>
                </a:lnTo>
                <a:lnTo>
                  <a:pt x="1255928" y="30988"/>
                </a:lnTo>
                <a:close/>
              </a:path>
              <a:path w="2064385" h="2157729">
                <a:moveTo>
                  <a:pt x="1340319" y="59944"/>
                </a:moveTo>
                <a:lnTo>
                  <a:pt x="1323682" y="50673"/>
                </a:lnTo>
                <a:lnTo>
                  <a:pt x="1265389" y="154432"/>
                </a:lnTo>
                <a:lnTo>
                  <a:pt x="1281899" y="163703"/>
                </a:lnTo>
                <a:lnTo>
                  <a:pt x="1340319" y="59944"/>
                </a:lnTo>
                <a:close/>
              </a:path>
              <a:path w="2064385" h="2157729">
                <a:moveTo>
                  <a:pt x="1383118" y="72644"/>
                </a:moveTo>
                <a:lnTo>
                  <a:pt x="1366608" y="63373"/>
                </a:lnTo>
                <a:lnTo>
                  <a:pt x="1308188" y="167132"/>
                </a:lnTo>
                <a:lnTo>
                  <a:pt x="1324825" y="176403"/>
                </a:lnTo>
                <a:lnTo>
                  <a:pt x="1383118" y="72644"/>
                </a:lnTo>
                <a:close/>
              </a:path>
              <a:path w="2064385" h="2157729">
                <a:moveTo>
                  <a:pt x="1427060" y="79502"/>
                </a:moveTo>
                <a:lnTo>
                  <a:pt x="1410804" y="69596"/>
                </a:lnTo>
                <a:lnTo>
                  <a:pt x="1343748" y="179324"/>
                </a:lnTo>
                <a:lnTo>
                  <a:pt x="1360004" y="189230"/>
                </a:lnTo>
                <a:lnTo>
                  <a:pt x="1427060" y="79502"/>
                </a:lnTo>
                <a:close/>
              </a:path>
              <a:path w="2064385" h="2157729">
                <a:moveTo>
                  <a:pt x="1470875" y="102362"/>
                </a:moveTo>
                <a:lnTo>
                  <a:pt x="1455508" y="91059"/>
                </a:lnTo>
                <a:lnTo>
                  <a:pt x="1379308" y="194564"/>
                </a:lnTo>
                <a:lnTo>
                  <a:pt x="1394675" y="205867"/>
                </a:lnTo>
                <a:lnTo>
                  <a:pt x="1470875" y="102362"/>
                </a:lnTo>
                <a:close/>
              </a:path>
              <a:path w="2064385" h="2157729">
                <a:moveTo>
                  <a:pt x="1545678" y="137668"/>
                </a:moveTo>
                <a:lnTo>
                  <a:pt x="1531200" y="125222"/>
                </a:lnTo>
                <a:lnTo>
                  <a:pt x="1447380" y="222758"/>
                </a:lnTo>
                <a:lnTo>
                  <a:pt x="1461731" y="235204"/>
                </a:lnTo>
                <a:lnTo>
                  <a:pt x="1545678" y="137668"/>
                </a:lnTo>
                <a:close/>
              </a:path>
              <a:path w="2064385" h="2157729">
                <a:moveTo>
                  <a:pt x="1582127" y="159893"/>
                </a:moveTo>
                <a:lnTo>
                  <a:pt x="1567776" y="147447"/>
                </a:lnTo>
                <a:lnTo>
                  <a:pt x="1483829" y="244983"/>
                </a:lnTo>
                <a:lnTo>
                  <a:pt x="1498307" y="257429"/>
                </a:lnTo>
                <a:lnTo>
                  <a:pt x="1582127" y="159893"/>
                </a:lnTo>
                <a:close/>
              </a:path>
              <a:path w="2064385" h="2157729">
                <a:moveTo>
                  <a:pt x="1626819" y="174371"/>
                </a:moveTo>
                <a:lnTo>
                  <a:pt x="1612353" y="161925"/>
                </a:lnTo>
                <a:lnTo>
                  <a:pt x="1523326" y="265430"/>
                </a:lnTo>
                <a:lnTo>
                  <a:pt x="1537804" y="277876"/>
                </a:lnTo>
                <a:lnTo>
                  <a:pt x="1626819" y="174371"/>
                </a:lnTo>
                <a:close/>
              </a:path>
              <a:path w="2064385" h="2157729">
                <a:moveTo>
                  <a:pt x="1634070" y="1297432"/>
                </a:moveTo>
                <a:lnTo>
                  <a:pt x="634492" y="1227924"/>
                </a:lnTo>
                <a:lnTo>
                  <a:pt x="895692" y="494118"/>
                </a:lnTo>
                <a:lnTo>
                  <a:pt x="913104" y="554736"/>
                </a:lnTo>
                <a:lnTo>
                  <a:pt x="968819" y="554736"/>
                </a:lnTo>
                <a:lnTo>
                  <a:pt x="1049997" y="329692"/>
                </a:lnTo>
                <a:lnTo>
                  <a:pt x="999058" y="331343"/>
                </a:lnTo>
                <a:lnTo>
                  <a:pt x="941755" y="492887"/>
                </a:lnTo>
                <a:lnTo>
                  <a:pt x="921042" y="422935"/>
                </a:lnTo>
                <a:lnTo>
                  <a:pt x="956310" y="323850"/>
                </a:lnTo>
                <a:lnTo>
                  <a:pt x="938364" y="317500"/>
                </a:lnTo>
                <a:lnTo>
                  <a:pt x="911860" y="391947"/>
                </a:lnTo>
                <a:lnTo>
                  <a:pt x="889228" y="315468"/>
                </a:lnTo>
                <a:lnTo>
                  <a:pt x="839889" y="315468"/>
                </a:lnTo>
                <a:lnTo>
                  <a:pt x="763485" y="543687"/>
                </a:lnTo>
                <a:lnTo>
                  <a:pt x="808050" y="548386"/>
                </a:lnTo>
                <a:lnTo>
                  <a:pt x="865352" y="388366"/>
                </a:lnTo>
                <a:lnTo>
                  <a:pt x="886675" y="462686"/>
                </a:lnTo>
                <a:lnTo>
                  <a:pt x="614756" y="1226553"/>
                </a:lnTo>
                <a:lnTo>
                  <a:pt x="1320" y="1183894"/>
                </a:lnTo>
                <a:lnTo>
                  <a:pt x="0" y="1202944"/>
                </a:lnTo>
                <a:lnTo>
                  <a:pt x="608114" y="1245235"/>
                </a:lnTo>
                <a:lnTo>
                  <a:pt x="285673" y="2151075"/>
                </a:lnTo>
                <a:lnTo>
                  <a:pt x="303618" y="2157463"/>
                </a:lnTo>
                <a:lnTo>
                  <a:pt x="627837" y="1246606"/>
                </a:lnTo>
                <a:lnTo>
                  <a:pt x="1632788" y="1316482"/>
                </a:lnTo>
                <a:lnTo>
                  <a:pt x="1634070" y="1297432"/>
                </a:lnTo>
                <a:close/>
              </a:path>
              <a:path w="2064385" h="2157729">
                <a:moveTo>
                  <a:pt x="1662264" y="197993"/>
                </a:moveTo>
                <a:lnTo>
                  <a:pt x="1648929" y="184404"/>
                </a:lnTo>
                <a:lnTo>
                  <a:pt x="1551393" y="279908"/>
                </a:lnTo>
                <a:lnTo>
                  <a:pt x="1564728" y="293497"/>
                </a:lnTo>
                <a:lnTo>
                  <a:pt x="1662264" y="197993"/>
                </a:lnTo>
                <a:close/>
              </a:path>
              <a:path w="2064385" h="2157729">
                <a:moveTo>
                  <a:pt x="1728050" y="247269"/>
                </a:moveTo>
                <a:lnTo>
                  <a:pt x="1715477" y="232918"/>
                </a:lnTo>
                <a:lnTo>
                  <a:pt x="1612607" y="322707"/>
                </a:lnTo>
                <a:lnTo>
                  <a:pt x="1625180" y="337058"/>
                </a:lnTo>
                <a:lnTo>
                  <a:pt x="1728050" y="247269"/>
                </a:lnTo>
                <a:close/>
              </a:path>
              <a:path w="2064385" h="2157729">
                <a:moveTo>
                  <a:pt x="1761324" y="277495"/>
                </a:moveTo>
                <a:lnTo>
                  <a:pt x="1748878" y="263144"/>
                </a:lnTo>
                <a:lnTo>
                  <a:pt x="1646008" y="352806"/>
                </a:lnTo>
                <a:lnTo>
                  <a:pt x="1658454" y="367157"/>
                </a:lnTo>
                <a:lnTo>
                  <a:pt x="1761324" y="277495"/>
                </a:lnTo>
                <a:close/>
              </a:path>
              <a:path w="2064385" h="2157729">
                <a:moveTo>
                  <a:pt x="1785200" y="304419"/>
                </a:moveTo>
                <a:lnTo>
                  <a:pt x="1772627" y="290068"/>
                </a:lnTo>
                <a:lnTo>
                  <a:pt x="1669757" y="379857"/>
                </a:lnTo>
                <a:lnTo>
                  <a:pt x="1682330" y="394208"/>
                </a:lnTo>
                <a:lnTo>
                  <a:pt x="1785200" y="304419"/>
                </a:lnTo>
                <a:close/>
              </a:path>
              <a:path w="2064385" h="2157729">
                <a:moveTo>
                  <a:pt x="1815045" y="331978"/>
                </a:moveTo>
                <a:lnTo>
                  <a:pt x="1803107" y="317119"/>
                </a:lnTo>
                <a:lnTo>
                  <a:pt x="1697062" y="403098"/>
                </a:lnTo>
                <a:lnTo>
                  <a:pt x="1709000" y="417957"/>
                </a:lnTo>
                <a:lnTo>
                  <a:pt x="1815045" y="331978"/>
                </a:lnTo>
                <a:close/>
              </a:path>
              <a:path w="2064385" h="2157729">
                <a:moveTo>
                  <a:pt x="1871306" y="399669"/>
                </a:moveTo>
                <a:lnTo>
                  <a:pt x="1861146" y="383540"/>
                </a:lnTo>
                <a:lnTo>
                  <a:pt x="1745576" y="456057"/>
                </a:lnTo>
                <a:lnTo>
                  <a:pt x="1755736" y="472186"/>
                </a:lnTo>
                <a:lnTo>
                  <a:pt x="1871306" y="399669"/>
                </a:lnTo>
                <a:close/>
              </a:path>
              <a:path w="2064385" h="2157729">
                <a:moveTo>
                  <a:pt x="1892642" y="428117"/>
                </a:moveTo>
                <a:lnTo>
                  <a:pt x="1882863" y="411734"/>
                </a:lnTo>
                <a:lnTo>
                  <a:pt x="1765515" y="481584"/>
                </a:lnTo>
                <a:lnTo>
                  <a:pt x="1775294" y="497967"/>
                </a:lnTo>
                <a:lnTo>
                  <a:pt x="1892642" y="428117"/>
                </a:lnTo>
                <a:close/>
              </a:path>
              <a:path w="2064385" h="2157729">
                <a:moveTo>
                  <a:pt x="1917153" y="464820"/>
                </a:moveTo>
                <a:lnTo>
                  <a:pt x="1907882" y="448183"/>
                </a:lnTo>
                <a:lnTo>
                  <a:pt x="1788629" y="514731"/>
                </a:lnTo>
                <a:lnTo>
                  <a:pt x="1797900" y="531368"/>
                </a:lnTo>
                <a:lnTo>
                  <a:pt x="1917153" y="464820"/>
                </a:lnTo>
                <a:close/>
              </a:path>
              <a:path w="2064385" h="2157729">
                <a:moveTo>
                  <a:pt x="1937727" y="491744"/>
                </a:moveTo>
                <a:lnTo>
                  <a:pt x="1928456" y="475107"/>
                </a:lnTo>
                <a:lnTo>
                  <a:pt x="1809330" y="541782"/>
                </a:lnTo>
                <a:lnTo>
                  <a:pt x="1818601" y="558419"/>
                </a:lnTo>
                <a:lnTo>
                  <a:pt x="1937727" y="491744"/>
                </a:lnTo>
                <a:close/>
              </a:path>
              <a:path w="2064385" h="2157729">
                <a:moveTo>
                  <a:pt x="1975700" y="564007"/>
                </a:moveTo>
                <a:lnTo>
                  <a:pt x="1967445" y="546862"/>
                </a:lnTo>
                <a:lnTo>
                  <a:pt x="1844382" y="606044"/>
                </a:lnTo>
                <a:lnTo>
                  <a:pt x="1852637" y="623189"/>
                </a:lnTo>
                <a:lnTo>
                  <a:pt x="1975700" y="564007"/>
                </a:lnTo>
                <a:close/>
              </a:path>
              <a:path w="2064385" h="2157729">
                <a:moveTo>
                  <a:pt x="1994242" y="607568"/>
                </a:moveTo>
                <a:lnTo>
                  <a:pt x="1987003" y="589915"/>
                </a:lnTo>
                <a:lnTo>
                  <a:pt x="1860765" y="641858"/>
                </a:lnTo>
                <a:lnTo>
                  <a:pt x="1868004" y="659511"/>
                </a:lnTo>
                <a:lnTo>
                  <a:pt x="1994242" y="607568"/>
                </a:lnTo>
                <a:close/>
              </a:path>
              <a:path w="2064385" h="2157729">
                <a:moveTo>
                  <a:pt x="2006942" y="644017"/>
                </a:moveTo>
                <a:lnTo>
                  <a:pt x="1999703" y="626491"/>
                </a:lnTo>
                <a:lnTo>
                  <a:pt x="1873465" y="678434"/>
                </a:lnTo>
                <a:lnTo>
                  <a:pt x="1880704" y="695960"/>
                </a:lnTo>
                <a:lnTo>
                  <a:pt x="2006942" y="644017"/>
                </a:lnTo>
                <a:close/>
              </a:path>
              <a:path w="2064385" h="2157729">
                <a:moveTo>
                  <a:pt x="2022817" y="675767"/>
                </a:moveTo>
                <a:lnTo>
                  <a:pt x="2015578" y="658241"/>
                </a:lnTo>
                <a:lnTo>
                  <a:pt x="1889340" y="710184"/>
                </a:lnTo>
                <a:lnTo>
                  <a:pt x="1896579" y="727710"/>
                </a:lnTo>
                <a:lnTo>
                  <a:pt x="2022817" y="675767"/>
                </a:lnTo>
                <a:close/>
              </a:path>
              <a:path w="2064385" h="2157729">
                <a:moveTo>
                  <a:pt x="2044407" y="756158"/>
                </a:moveTo>
                <a:lnTo>
                  <a:pt x="2038184" y="738124"/>
                </a:lnTo>
                <a:lnTo>
                  <a:pt x="1909025" y="782193"/>
                </a:lnTo>
                <a:lnTo>
                  <a:pt x="1915248" y="800227"/>
                </a:lnTo>
                <a:lnTo>
                  <a:pt x="2044407" y="756158"/>
                </a:lnTo>
                <a:close/>
              </a:path>
              <a:path w="2064385" h="2157729">
                <a:moveTo>
                  <a:pt x="2054440" y="792607"/>
                </a:moveTo>
                <a:lnTo>
                  <a:pt x="2049106" y="774319"/>
                </a:lnTo>
                <a:lnTo>
                  <a:pt x="1918042" y="812419"/>
                </a:lnTo>
                <a:lnTo>
                  <a:pt x="1923376" y="830707"/>
                </a:lnTo>
                <a:lnTo>
                  <a:pt x="2054440" y="792607"/>
                </a:lnTo>
                <a:close/>
              </a:path>
              <a:path w="2064385" h="2157729">
                <a:moveTo>
                  <a:pt x="2059266" y="830707"/>
                </a:moveTo>
                <a:lnTo>
                  <a:pt x="2053932" y="812419"/>
                </a:lnTo>
                <a:lnTo>
                  <a:pt x="1922741" y="850519"/>
                </a:lnTo>
                <a:lnTo>
                  <a:pt x="1928075" y="868807"/>
                </a:lnTo>
                <a:lnTo>
                  <a:pt x="2059266" y="830707"/>
                </a:lnTo>
                <a:close/>
              </a:path>
              <a:path w="2064385" h="2157729">
                <a:moveTo>
                  <a:pt x="2064346" y="876935"/>
                </a:moveTo>
                <a:lnTo>
                  <a:pt x="2059901" y="858393"/>
                </a:lnTo>
                <a:lnTo>
                  <a:pt x="1927186" y="890016"/>
                </a:lnTo>
                <a:lnTo>
                  <a:pt x="1931631" y="908558"/>
                </a:lnTo>
                <a:lnTo>
                  <a:pt x="2064346" y="876935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bg object 3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5342" y="3743451"/>
            <a:ext cx="192062" cy="123571"/>
          </a:xfrm>
          <a:prstGeom prst="rect">
            <a:avLst/>
          </a:prstGeom>
        </p:spPr>
      </p:pic>
      <p:sp>
        <p:nvSpPr>
          <p:cNvPr id="37" name="bg object 37"/>
          <p:cNvSpPr/>
          <p:nvPr/>
        </p:nvSpPr>
        <p:spPr>
          <a:xfrm>
            <a:off x="605561" y="3764279"/>
            <a:ext cx="175260" cy="132715"/>
          </a:xfrm>
          <a:custGeom>
            <a:avLst/>
            <a:gdLst/>
            <a:ahLst/>
            <a:cxnLst/>
            <a:rect l="l" t="t" r="r" b="b"/>
            <a:pathLst>
              <a:path w="175259" h="132714">
                <a:moveTo>
                  <a:pt x="25539" y="23368"/>
                </a:moveTo>
                <a:lnTo>
                  <a:pt x="6527" y="22225"/>
                </a:lnTo>
                <a:lnTo>
                  <a:pt x="0" y="131572"/>
                </a:lnTo>
                <a:lnTo>
                  <a:pt x="19011" y="132715"/>
                </a:lnTo>
                <a:lnTo>
                  <a:pt x="25539" y="23368"/>
                </a:lnTo>
                <a:close/>
              </a:path>
              <a:path w="175259" h="132714">
                <a:moveTo>
                  <a:pt x="70548" y="13335"/>
                </a:moveTo>
                <a:lnTo>
                  <a:pt x="51498" y="13081"/>
                </a:lnTo>
                <a:lnTo>
                  <a:pt x="50241" y="122555"/>
                </a:lnTo>
                <a:lnTo>
                  <a:pt x="69291" y="122809"/>
                </a:lnTo>
                <a:lnTo>
                  <a:pt x="70548" y="13335"/>
                </a:lnTo>
                <a:close/>
              </a:path>
              <a:path w="175259" h="132714">
                <a:moveTo>
                  <a:pt x="125653" y="7112"/>
                </a:moveTo>
                <a:lnTo>
                  <a:pt x="106616" y="6604"/>
                </a:lnTo>
                <a:lnTo>
                  <a:pt x="103085" y="116078"/>
                </a:lnTo>
                <a:lnTo>
                  <a:pt x="122123" y="116586"/>
                </a:lnTo>
                <a:lnTo>
                  <a:pt x="125653" y="7112"/>
                </a:lnTo>
                <a:close/>
              </a:path>
              <a:path w="175259" h="132714">
                <a:moveTo>
                  <a:pt x="175247" y="1270"/>
                </a:moveTo>
                <a:lnTo>
                  <a:pt x="156235" y="0"/>
                </a:lnTo>
                <a:lnTo>
                  <a:pt x="148755" y="109220"/>
                </a:lnTo>
                <a:lnTo>
                  <a:pt x="167754" y="110490"/>
                </a:lnTo>
                <a:lnTo>
                  <a:pt x="175247" y="127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bg object 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7149" y="3805173"/>
            <a:ext cx="180416" cy="157352"/>
          </a:xfrm>
          <a:prstGeom prst="rect">
            <a:avLst/>
          </a:prstGeom>
        </p:spPr>
      </p:pic>
      <p:sp>
        <p:nvSpPr>
          <p:cNvPr id="39" name="bg object 39"/>
          <p:cNvSpPr/>
          <p:nvPr/>
        </p:nvSpPr>
        <p:spPr>
          <a:xfrm>
            <a:off x="24347" y="4007357"/>
            <a:ext cx="70485" cy="94615"/>
          </a:xfrm>
          <a:custGeom>
            <a:avLst/>
            <a:gdLst/>
            <a:ahLst/>
            <a:cxnLst/>
            <a:rect l="l" t="t" r="r" b="b"/>
            <a:pathLst>
              <a:path w="70485" h="94614">
                <a:moveTo>
                  <a:pt x="15988" y="0"/>
                </a:moveTo>
                <a:lnTo>
                  <a:pt x="0" y="10287"/>
                </a:lnTo>
                <a:lnTo>
                  <a:pt x="54380" y="94234"/>
                </a:lnTo>
                <a:lnTo>
                  <a:pt x="70368" y="83947"/>
                </a:lnTo>
                <a:lnTo>
                  <a:pt x="1598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" name="bg object 4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0298" y="3892804"/>
            <a:ext cx="192058" cy="159131"/>
          </a:xfrm>
          <a:prstGeom prst="rect">
            <a:avLst/>
          </a:prstGeom>
        </p:spPr>
      </p:pic>
      <p:sp>
        <p:nvSpPr>
          <p:cNvPr id="41" name="bg object 41"/>
          <p:cNvSpPr/>
          <p:nvPr/>
        </p:nvSpPr>
        <p:spPr>
          <a:xfrm>
            <a:off x="3695" y="3640073"/>
            <a:ext cx="2193925" cy="2694940"/>
          </a:xfrm>
          <a:custGeom>
            <a:avLst/>
            <a:gdLst/>
            <a:ahLst/>
            <a:cxnLst/>
            <a:rect l="l" t="t" r="r" b="b"/>
            <a:pathLst>
              <a:path w="2193925" h="2694940">
                <a:moveTo>
                  <a:pt x="111658" y="1685417"/>
                </a:moveTo>
                <a:lnTo>
                  <a:pt x="101765" y="1669161"/>
                </a:lnTo>
                <a:lnTo>
                  <a:pt x="0" y="1731010"/>
                </a:lnTo>
                <a:lnTo>
                  <a:pt x="9893" y="1747266"/>
                </a:lnTo>
                <a:lnTo>
                  <a:pt x="111658" y="1685417"/>
                </a:lnTo>
                <a:close/>
              </a:path>
              <a:path w="2193925" h="2694940">
                <a:moveTo>
                  <a:pt x="132346" y="434213"/>
                </a:moveTo>
                <a:lnTo>
                  <a:pt x="29235" y="251841"/>
                </a:lnTo>
                <a:lnTo>
                  <a:pt x="12661" y="261239"/>
                </a:lnTo>
                <a:lnTo>
                  <a:pt x="115760" y="443611"/>
                </a:lnTo>
                <a:lnTo>
                  <a:pt x="132346" y="434213"/>
                </a:lnTo>
                <a:close/>
              </a:path>
              <a:path w="2193925" h="2694940">
                <a:moveTo>
                  <a:pt x="232613" y="2481567"/>
                </a:moveTo>
                <a:lnTo>
                  <a:pt x="214884" y="2474620"/>
                </a:lnTo>
                <a:lnTo>
                  <a:pt x="131470" y="2687459"/>
                </a:lnTo>
                <a:lnTo>
                  <a:pt x="149212" y="2694406"/>
                </a:lnTo>
                <a:lnTo>
                  <a:pt x="232613" y="2481567"/>
                </a:lnTo>
                <a:close/>
              </a:path>
              <a:path w="2193925" h="2694940">
                <a:moveTo>
                  <a:pt x="356336" y="329438"/>
                </a:moveTo>
                <a:lnTo>
                  <a:pt x="295859" y="128778"/>
                </a:lnTo>
                <a:lnTo>
                  <a:pt x="277622" y="134239"/>
                </a:lnTo>
                <a:lnTo>
                  <a:pt x="338099" y="334899"/>
                </a:lnTo>
                <a:lnTo>
                  <a:pt x="356336" y="329438"/>
                </a:lnTo>
                <a:close/>
              </a:path>
              <a:path w="2193925" h="2694940">
                <a:moveTo>
                  <a:pt x="362635" y="962660"/>
                </a:moveTo>
                <a:lnTo>
                  <a:pt x="140817" y="648970"/>
                </a:lnTo>
                <a:lnTo>
                  <a:pt x="125272" y="659892"/>
                </a:lnTo>
                <a:lnTo>
                  <a:pt x="347091" y="973582"/>
                </a:lnTo>
                <a:lnTo>
                  <a:pt x="362635" y="962660"/>
                </a:lnTo>
                <a:close/>
              </a:path>
              <a:path w="2193925" h="2694940">
                <a:moveTo>
                  <a:pt x="448906" y="2477579"/>
                </a:moveTo>
                <a:lnTo>
                  <a:pt x="430060" y="2474772"/>
                </a:lnTo>
                <a:lnTo>
                  <a:pt x="397776" y="2691447"/>
                </a:lnTo>
                <a:lnTo>
                  <a:pt x="416623" y="2694254"/>
                </a:lnTo>
                <a:lnTo>
                  <a:pt x="448906" y="2477579"/>
                </a:lnTo>
                <a:close/>
              </a:path>
              <a:path w="2193925" h="2694940">
                <a:moveTo>
                  <a:pt x="688390" y="2653830"/>
                </a:moveTo>
                <a:lnTo>
                  <a:pt x="678980" y="2444496"/>
                </a:lnTo>
                <a:lnTo>
                  <a:pt x="659942" y="2445347"/>
                </a:lnTo>
                <a:lnTo>
                  <a:pt x="669353" y="2654681"/>
                </a:lnTo>
                <a:lnTo>
                  <a:pt x="688390" y="2653830"/>
                </a:lnTo>
                <a:close/>
              </a:path>
              <a:path w="2193925" h="2694940">
                <a:moveTo>
                  <a:pt x="838555" y="14859"/>
                </a:moveTo>
                <a:lnTo>
                  <a:pt x="819645" y="12446"/>
                </a:lnTo>
                <a:lnTo>
                  <a:pt x="792353" y="229743"/>
                </a:lnTo>
                <a:lnTo>
                  <a:pt x="811263" y="232156"/>
                </a:lnTo>
                <a:lnTo>
                  <a:pt x="838555" y="14859"/>
                </a:lnTo>
                <a:close/>
              </a:path>
              <a:path w="2193925" h="2694940">
                <a:moveTo>
                  <a:pt x="966063" y="2575306"/>
                </a:moveTo>
                <a:lnTo>
                  <a:pt x="911847" y="2372893"/>
                </a:lnTo>
                <a:lnTo>
                  <a:pt x="893445" y="2377821"/>
                </a:lnTo>
                <a:lnTo>
                  <a:pt x="947661" y="2580233"/>
                </a:lnTo>
                <a:lnTo>
                  <a:pt x="966063" y="2575306"/>
                </a:lnTo>
                <a:close/>
              </a:path>
              <a:path w="2193925" h="2694940">
                <a:moveTo>
                  <a:pt x="1109649" y="5969"/>
                </a:moveTo>
                <a:lnTo>
                  <a:pt x="1091565" y="0"/>
                </a:lnTo>
                <a:lnTo>
                  <a:pt x="1016558" y="225933"/>
                </a:lnTo>
                <a:lnTo>
                  <a:pt x="1034643" y="231902"/>
                </a:lnTo>
                <a:lnTo>
                  <a:pt x="1109649" y="5969"/>
                </a:lnTo>
                <a:close/>
              </a:path>
              <a:path w="2193925" h="2694940">
                <a:moveTo>
                  <a:pt x="1118285" y="2042109"/>
                </a:moveTo>
                <a:lnTo>
                  <a:pt x="896467" y="1728470"/>
                </a:lnTo>
                <a:lnTo>
                  <a:pt x="880922" y="1739392"/>
                </a:lnTo>
                <a:lnTo>
                  <a:pt x="1102741" y="2053107"/>
                </a:lnTo>
                <a:lnTo>
                  <a:pt x="1118285" y="2042109"/>
                </a:lnTo>
                <a:close/>
              </a:path>
              <a:path w="2193925" h="2694940">
                <a:moveTo>
                  <a:pt x="1220101" y="2456459"/>
                </a:moveTo>
                <a:lnTo>
                  <a:pt x="1126337" y="2269058"/>
                </a:lnTo>
                <a:lnTo>
                  <a:pt x="1109306" y="2277580"/>
                </a:lnTo>
                <a:lnTo>
                  <a:pt x="1203071" y="2464993"/>
                </a:lnTo>
                <a:lnTo>
                  <a:pt x="1220101" y="2456459"/>
                </a:lnTo>
                <a:close/>
              </a:path>
              <a:path w="2193925" h="2694940">
                <a:moveTo>
                  <a:pt x="1360030" y="53975"/>
                </a:moveTo>
                <a:lnTo>
                  <a:pt x="1343266" y="44704"/>
                </a:lnTo>
                <a:lnTo>
                  <a:pt x="1225016" y="260477"/>
                </a:lnTo>
                <a:lnTo>
                  <a:pt x="1241717" y="269748"/>
                </a:lnTo>
                <a:lnTo>
                  <a:pt x="1360030" y="53975"/>
                </a:lnTo>
                <a:close/>
              </a:path>
              <a:path w="2193925" h="2694940">
                <a:moveTo>
                  <a:pt x="1465059" y="2299589"/>
                </a:moveTo>
                <a:lnTo>
                  <a:pt x="1333233" y="2136724"/>
                </a:lnTo>
                <a:lnTo>
                  <a:pt x="1318374" y="2148713"/>
                </a:lnTo>
                <a:lnTo>
                  <a:pt x="1450200" y="2311577"/>
                </a:lnTo>
                <a:lnTo>
                  <a:pt x="1465059" y="2299589"/>
                </a:lnTo>
                <a:close/>
              </a:path>
              <a:path w="2193925" h="2694940">
                <a:moveTo>
                  <a:pt x="1579105" y="772922"/>
                </a:moveTo>
                <a:lnTo>
                  <a:pt x="1569326" y="756666"/>
                </a:lnTo>
                <a:lnTo>
                  <a:pt x="1139177" y="1017905"/>
                </a:lnTo>
                <a:lnTo>
                  <a:pt x="1149070" y="1034161"/>
                </a:lnTo>
                <a:lnTo>
                  <a:pt x="1579105" y="772922"/>
                </a:lnTo>
                <a:close/>
              </a:path>
              <a:path w="2193925" h="2694940">
                <a:moveTo>
                  <a:pt x="1595488" y="126746"/>
                </a:moveTo>
                <a:lnTo>
                  <a:pt x="1580248" y="115316"/>
                </a:lnTo>
                <a:lnTo>
                  <a:pt x="1421244" y="327406"/>
                </a:lnTo>
                <a:lnTo>
                  <a:pt x="1436484" y="338836"/>
                </a:lnTo>
                <a:lnTo>
                  <a:pt x="1595488" y="126746"/>
                </a:lnTo>
                <a:close/>
              </a:path>
              <a:path w="2193925" h="2694940">
                <a:moveTo>
                  <a:pt x="1669656" y="1357884"/>
                </a:moveTo>
                <a:lnTo>
                  <a:pt x="1411846" y="1338834"/>
                </a:lnTo>
                <a:lnTo>
                  <a:pt x="1345044" y="1510284"/>
                </a:lnTo>
                <a:lnTo>
                  <a:pt x="1392796" y="1519809"/>
                </a:lnTo>
                <a:lnTo>
                  <a:pt x="1440548" y="1386459"/>
                </a:lnTo>
                <a:lnTo>
                  <a:pt x="1507350" y="1395984"/>
                </a:lnTo>
                <a:lnTo>
                  <a:pt x="1469123" y="1510284"/>
                </a:lnTo>
                <a:lnTo>
                  <a:pt x="1507350" y="1510284"/>
                </a:lnTo>
                <a:lnTo>
                  <a:pt x="1555102" y="1395984"/>
                </a:lnTo>
                <a:lnTo>
                  <a:pt x="1602854" y="1395984"/>
                </a:lnTo>
                <a:lnTo>
                  <a:pt x="1564627" y="1519809"/>
                </a:lnTo>
                <a:lnTo>
                  <a:pt x="1612379" y="1529334"/>
                </a:lnTo>
                <a:lnTo>
                  <a:pt x="1669656" y="1357884"/>
                </a:lnTo>
                <a:close/>
              </a:path>
              <a:path w="2193925" h="2694940">
                <a:moveTo>
                  <a:pt x="1681594" y="2107908"/>
                </a:moveTo>
                <a:lnTo>
                  <a:pt x="1509636" y="1988210"/>
                </a:lnTo>
                <a:lnTo>
                  <a:pt x="1498714" y="2003844"/>
                </a:lnTo>
                <a:lnTo>
                  <a:pt x="1670672" y="2123554"/>
                </a:lnTo>
                <a:lnTo>
                  <a:pt x="1681594" y="2107908"/>
                </a:lnTo>
                <a:close/>
              </a:path>
              <a:path w="2193925" h="2694940">
                <a:moveTo>
                  <a:pt x="1793608" y="249047"/>
                </a:moveTo>
                <a:lnTo>
                  <a:pt x="1780527" y="235331"/>
                </a:lnTo>
                <a:lnTo>
                  <a:pt x="1588249" y="417830"/>
                </a:lnTo>
                <a:lnTo>
                  <a:pt x="1601330" y="431546"/>
                </a:lnTo>
                <a:lnTo>
                  <a:pt x="1793608" y="249047"/>
                </a:lnTo>
                <a:close/>
              </a:path>
              <a:path w="2193925" h="2694940">
                <a:moveTo>
                  <a:pt x="1864474" y="1909445"/>
                </a:moveTo>
                <a:lnTo>
                  <a:pt x="1663814" y="1813687"/>
                </a:lnTo>
                <a:lnTo>
                  <a:pt x="1655559" y="1830959"/>
                </a:lnTo>
                <a:lnTo>
                  <a:pt x="1856219" y="1926590"/>
                </a:lnTo>
                <a:lnTo>
                  <a:pt x="1864474" y="1909445"/>
                </a:lnTo>
                <a:close/>
              </a:path>
              <a:path w="2193925" h="2694940">
                <a:moveTo>
                  <a:pt x="1956295" y="399161"/>
                </a:moveTo>
                <a:lnTo>
                  <a:pt x="1944865" y="383794"/>
                </a:lnTo>
                <a:lnTo>
                  <a:pt x="1724139" y="547116"/>
                </a:lnTo>
                <a:lnTo>
                  <a:pt x="1735442" y="562483"/>
                </a:lnTo>
                <a:lnTo>
                  <a:pt x="1956295" y="399161"/>
                </a:lnTo>
                <a:close/>
              </a:path>
              <a:path w="2193925" h="2694940">
                <a:moveTo>
                  <a:pt x="2021446" y="1681607"/>
                </a:moveTo>
                <a:lnTo>
                  <a:pt x="1788147" y="1633601"/>
                </a:lnTo>
                <a:lnTo>
                  <a:pt x="1784337" y="1652270"/>
                </a:lnTo>
                <a:lnTo>
                  <a:pt x="2017636" y="1700276"/>
                </a:lnTo>
                <a:lnTo>
                  <a:pt x="2021446" y="1681607"/>
                </a:lnTo>
                <a:close/>
              </a:path>
              <a:path w="2193925" h="2694940">
                <a:moveTo>
                  <a:pt x="2070468" y="581152"/>
                </a:moveTo>
                <a:lnTo>
                  <a:pt x="2061324" y="564388"/>
                </a:lnTo>
                <a:lnTo>
                  <a:pt x="1829041" y="692150"/>
                </a:lnTo>
                <a:lnTo>
                  <a:pt x="1838185" y="708914"/>
                </a:lnTo>
                <a:lnTo>
                  <a:pt x="2070468" y="581152"/>
                </a:lnTo>
                <a:close/>
              </a:path>
              <a:path w="2193925" h="2694940">
                <a:moveTo>
                  <a:pt x="2158733" y="787019"/>
                </a:moveTo>
                <a:lnTo>
                  <a:pt x="2152383" y="769112"/>
                </a:lnTo>
                <a:lnTo>
                  <a:pt x="1902574" y="857758"/>
                </a:lnTo>
                <a:lnTo>
                  <a:pt x="1908924" y="875665"/>
                </a:lnTo>
                <a:lnTo>
                  <a:pt x="2158733" y="787019"/>
                </a:lnTo>
                <a:close/>
              </a:path>
              <a:path w="2193925" h="2694940">
                <a:moveTo>
                  <a:pt x="2187435" y="1235075"/>
                </a:moveTo>
                <a:lnTo>
                  <a:pt x="2185784" y="1216152"/>
                </a:lnTo>
                <a:lnTo>
                  <a:pt x="1921624" y="1238377"/>
                </a:lnTo>
                <a:lnTo>
                  <a:pt x="1923148" y="1257300"/>
                </a:lnTo>
                <a:lnTo>
                  <a:pt x="2187435" y="1235075"/>
                </a:lnTo>
                <a:close/>
              </a:path>
              <a:path w="2193925" h="2694940">
                <a:moveTo>
                  <a:pt x="2193912" y="1001268"/>
                </a:moveTo>
                <a:lnTo>
                  <a:pt x="2189721" y="982726"/>
                </a:lnTo>
                <a:lnTo>
                  <a:pt x="1931022" y="1040384"/>
                </a:lnTo>
                <a:lnTo>
                  <a:pt x="1935086" y="1058926"/>
                </a:lnTo>
                <a:lnTo>
                  <a:pt x="2193912" y="1001268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0480" y="4207764"/>
            <a:ext cx="283464" cy="237744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74420" y="5559551"/>
            <a:ext cx="132588" cy="123443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424940" y="4311395"/>
            <a:ext cx="210311" cy="219456"/>
          </a:xfrm>
          <a:prstGeom prst="rect">
            <a:avLst/>
          </a:prstGeom>
        </p:spPr>
      </p:pic>
      <p:sp>
        <p:nvSpPr>
          <p:cNvPr id="45" name="bg object 45"/>
          <p:cNvSpPr/>
          <p:nvPr/>
        </p:nvSpPr>
        <p:spPr>
          <a:xfrm>
            <a:off x="10668" y="3687444"/>
            <a:ext cx="2113915" cy="2518410"/>
          </a:xfrm>
          <a:custGeom>
            <a:avLst/>
            <a:gdLst/>
            <a:ahLst/>
            <a:cxnLst/>
            <a:rect l="l" t="t" r="r" b="b"/>
            <a:pathLst>
              <a:path w="2113915" h="2518410">
                <a:moveTo>
                  <a:pt x="10668" y="2403983"/>
                </a:moveTo>
                <a:lnTo>
                  <a:pt x="0" y="2403983"/>
                </a:lnTo>
                <a:lnTo>
                  <a:pt x="0" y="2422271"/>
                </a:lnTo>
                <a:lnTo>
                  <a:pt x="10668" y="2403983"/>
                </a:lnTo>
                <a:close/>
              </a:path>
              <a:path w="2113915" h="2518410">
                <a:moveTo>
                  <a:pt x="48768" y="434594"/>
                </a:moveTo>
                <a:lnTo>
                  <a:pt x="0" y="367919"/>
                </a:lnTo>
                <a:lnTo>
                  <a:pt x="0" y="406019"/>
                </a:lnTo>
                <a:lnTo>
                  <a:pt x="29260" y="444119"/>
                </a:lnTo>
                <a:lnTo>
                  <a:pt x="48768" y="434594"/>
                </a:lnTo>
                <a:close/>
              </a:path>
              <a:path w="2113915" h="2518410">
                <a:moveTo>
                  <a:pt x="57912" y="2413127"/>
                </a:moveTo>
                <a:lnTo>
                  <a:pt x="38608" y="2413127"/>
                </a:lnTo>
                <a:lnTo>
                  <a:pt x="0" y="2470480"/>
                </a:lnTo>
                <a:lnTo>
                  <a:pt x="0" y="2518283"/>
                </a:lnTo>
                <a:lnTo>
                  <a:pt x="57912" y="2413127"/>
                </a:lnTo>
                <a:close/>
              </a:path>
              <a:path w="2113915" h="2518410">
                <a:moveTo>
                  <a:pt x="575081" y="218694"/>
                </a:moveTo>
                <a:lnTo>
                  <a:pt x="562432" y="0"/>
                </a:lnTo>
                <a:lnTo>
                  <a:pt x="543407" y="1016"/>
                </a:lnTo>
                <a:lnTo>
                  <a:pt x="556056" y="219710"/>
                </a:lnTo>
                <a:lnTo>
                  <a:pt x="575081" y="218694"/>
                </a:lnTo>
                <a:close/>
              </a:path>
              <a:path w="2113915" h="2518410">
                <a:moveTo>
                  <a:pt x="2113788" y="1403223"/>
                </a:moveTo>
                <a:lnTo>
                  <a:pt x="1858772" y="1385062"/>
                </a:lnTo>
                <a:lnTo>
                  <a:pt x="1857502" y="1404112"/>
                </a:lnTo>
                <a:lnTo>
                  <a:pt x="2112391" y="1422273"/>
                </a:lnTo>
                <a:lnTo>
                  <a:pt x="2113788" y="1403223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bg object 4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20979" y="5674478"/>
            <a:ext cx="223837" cy="241689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91276" y="5632897"/>
            <a:ext cx="94315" cy="118132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73379" y="3973067"/>
            <a:ext cx="551688" cy="2019300"/>
          </a:xfrm>
          <a:prstGeom prst="rect">
            <a:avLst/>
          </a:prstGeom>
        </p:spPr>
      </p:pic>
      <p:sp>
        <p:nvSpPr>
          <p:cNvPr id="49" name="bg object 49"/>
          <p:cNvSpPr/>
          <p:nvPr/>
        </p:nvSpPr>
        <p:spPr>
          <a:xfrm>
            <a:off x="2220467" y="1772412"/>
            <a:ext cx="4470400" cy="3348354"/>
          </a:xfrm>
          <a:custGeom>
            <a:avLst/>
            <a:gdLst/>
            <a:ahLst/>
            <a:cxnLst/>
            <a:rect l="l" t="t" r="r" b="b"/>
            <a:pathLst>
              <a:path w="4470400" h="3348354">
                <a:moveTo>
                  <a:pt x="1508506" y="134874"/>
                </a:moveTo>
                <a:lnTo>
                  <a:pt x="997204" y="695071"/>
                </a:lnTo>
                <a:lnTo>
                  <a:pt x="104775" y="747395"/>
                </a:lnTo>
                <a:lnTo>
                  <a:pt x="0" y="994917"/>
                </a:lnTo>
                <a:lnTo>
                  <a:pt x="590676" y="1628139"/>
                </a:lnTo>
                <a:lnTo>
                  <a:pt x="970152" y="1431289"/>
                </a:lnTo>
                <a:lnTo>
                  <a:pt x="1575181" y="1721739"/>
                </a:lnTo>
                <a:lnTo>
                  <a:pt x="1772031" y="2124837"/>
                </a:lnTo>
                <a:lnTo>
                  <a:pt x="1719707" y="2300859"/>
                </a:lnTo>
                <a:lnTo>
                  <a:pt x="1784731" y="2632583"/>
                </a:lnTo>
                <a:lnTo>
                  <a:pt x="1824482" y="3172079"/>
                </a:lnTo>
                <a:lnTo>
                  <a:pt x="2323084" y="3348228"/>
                </a:lnTo>
                <a:lnTo>
                  <a:pt x="2677160" y="3213354"/>
                </a:lnTo>
                <a:lnTo>
                  <a:pt x="2545334" y="2819781"/>
                </a:lnTo>
                <a:lnTo>
                  <a:pt x="3161537" y="2467483"/>
                </a:lnTo>
                <a:lnTo>
                  <a:pt x="3621912" y="2446909"/>
                </a:lnTo>
                <a:lnTo>
                  <a:pt x="3883914" y="2156460"/>
                </a:lnTo>
                <a:lnTo>
                  <a:pt x="3749040" y="1588389"/>
                </a:lnTo>
                <a:lnTo>
                  <a:pt x="4138041" y="1417065"/>
                </a:lnTo>
                <a:lnTo>
                  <a:pt x="4469891" y="720471"/>
                </a:lnTo>
                <a:lnTo>
                  <a:pt x="3998341" y="0"/>
                </a:lnTo>
              </a:path>
            </a:pathLst>
          </a:custGeom>
          <a:ln w="15240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32765" y="1698497"/>
            <a:ext cx="9100185" cy="4932045"/>
          </a:xfrm>
          <a:custGeom>
            <a:avLst/>
            <a:gdLst/>
            <a:ahLst/>
            <a:cxnLst/>
            <a:rect l="l" t="t" r="r" b="b"/>
            <a:pathLst>
              <a:path w="9100185" h="4932045">
                <a:moveTo>
                  <a:pt x="3293618" y="177800"/>
                </a:moveTo>
                <a:lnTo>
                  <a:pt x="2857119" y="490474"/>
                </a:lnTo>
                <a:lnTo>
                  <a:pt x="2517394" y="417449"/>
                </a:lnTo>
                <a:lnTo>
                  <a:pt x="1874520" y="573024"/>
                </a:lnTo>
                <a:lnTo>
                  <a:pt x="1311021" y="593725"/>
                </a:lnTo>
                <a:lnTo>
                  <a:pt x="1034796" y="1071372"/>
                </a:lnTo>
                <a:lnTo>
                  <a:pt x="1179245" y="1226947"/>
                </a:lnTo>
                <a:lnTo>
                  <a:pt x="1401445" y="1112647"/>
                </a:lnTo>
                <a:lnTo>
                  <a:pt x="1717420" y="1164971"/>
                </a:lnTo>
                <a:lnTo>
                  <a:pt x="1834895" y="1423669"/>
                </a:lnTo>
                <a:lnTo>
                  <a:pt x="1585595" y="1693544"/>
                </a:lnTo>
                <a:lnTo>
                  <a:pt x="1874520" y="1890394"/>
                </a:lnTo>
                <a:lnTo>
                  <a:pt x="2188845" y="1828418"/>
                </a:lnTo>
                <a:lnTo>
                  <a:pt x="2465070" y="2004568"/>
                </a:lnTo>
                <a:lnTo>
                  <a:pt x="3028569" y="2025269"/>
                </a:lnTo>
                <a:lnTo>
                  <a:pt x="3592068" y="2336291"/>
                </a:lnTo>
                <a:lnTo>
                  <a:pt x="3723894" y="2729991"/>
                </a:lnTo>
                <a:lnTo>
                  <a:pt x="3604768" y="3436239"/>
                </a:lnTo>
                <a:lnTo>
                  <a:pt x="3723894" y="3674237"/>
                </a:lnTo>
                <a:lnTo>
                  <a:pt x="4419092" y="3632962"/>
                </a:lnTo>
                <a:lnTo>
                  <a:pt x="4668393" y="3829812"/>
                </a:lnTo>
                <a:lnTo>
                  <a:pt x="5152517" y="3321939"/>
                </a:lnTo>
                <a:lnTo>
                  <a:pt x="5062093" y="2958465"/>
                </a:lnTo>
                <a:lnTo>
                  <a:pt x="5508117" y="2729991"/>
                </a:lnTo>
                <a:lnTo>
                  <a:pt x="5822442" y="2802890"/>
                </a:lnTo>
                <a:lnTo>
                  <a:pt x="6241542" y="2637916"/>
                </a:lnTo>
                <a:lnTo>
                  <a:pt x="6439916" y="1938020"/>
                </a:lnTo>
                <a:lnTo>
                  <a:pt x="6817740" y="1537969"/>
                </a:lnTo>
                <a:lnTo>
                  <a:pt x="7330439" y="1496694"/>
                </a:lnTo>
                <a:lnTo>
                  <a:pt x="7238364" y="1237996"/>
                </a:lnTo>
                <a:lnTo>
                  <a:pt x="6859015" y="968248"/>
                </a:lnTo>
                <a:lnTo>
                  <a:pt x="7093965" y="407924"/>
                </a:lnTo>
                <a:lnTo>
                  <a:pt x="6733539" y="74675"/>
                </a:lnTo>
              </a:path>
              <a:path w="9100185" h="4932045">
                <a:moveTo>
                  <a:pt x="128587" y="0"/>
                </a:moveTo>
                <a:lnTo>
                  <a:pt x="211137" y="520573"/>
                </a:lnTo>
                <a:lnTo>
                  <a:pt x="0" y="1057148"/>
                </a:lnTo>
                <a:lnTo>
                  <a:pt x="131762" y="1938020"/>
                </a:lnTo>
                <a:lnTo>
                  <a:pt x="655650" y="2404745"/>
                </a:lnTo>
                <a:lnTo>
                  <a:pt x="1398651" y="2698369"/>
                </a:lnTo>
                <a:lnTo>
                  <a:pt x="2286127" y="2620645"/>
                </a:lnTo>
                <a:lnTo>
                  <a:pt x="2786126" y="3079369"/>
                </a:lnTo>
                <a:lnTo>
                  <a:pt x="2624201" y="3374516"/>
                </a:lnTo>
                <a:lnTo>
                  <a:pt x="1803400" y="3399916"/>
                </a:lnTo>
                <a:lnTo>
                  <a:pt x="1446276" y="3207893"/>
                </a:lnTo>
                <a:lnTo>
                  <a:pt x="1173200" y="3399916"/>
                </a:lnTo>
                <a:lnTo>
                  <a:pt x="1514475" y="4006278"/>
                </a:lnTo>
                <a:lnTo>
                  <a:pt x="1544701" y="4611039"/>
                </a:lnTo>
                <a:lnTo>
                  <a:pt x="2398776" y="4931664"/>
                </a:lnTo>
                <a:lnTo>
                  <a:pt x="2609977" y="4638014"/>
                </a:lnTo>
                <a:lnTo>
                  <a:pt x="3297301" y="4439602"/>
                </a:lnTo>
                <a:lnTo>
                  <a:pt x="4143502" y="4701514"/>
                </a:lnTo>
                <a:lnTo>
                  <a:pt x="5115052" y="4463415"/>
                </a:lnTo>
                <a:lnTo>
                  <a:pt x="5465953" y="4638014"/>
                </a:lnTo>
                <a:lnTo>
                  <a:pt x="6129528" y="4203103"/>
                </a:lnTo>
                <a:lnTo>
                  <a:pt x="6548628" y="3668141"/>
                </a:lnTo>
                <a:lnTo>
                  <a:pt x="6935978" y="3679316"/>
                </a:lnTo>
                <a:lnTo>
                  <a:pt x="7229729" y="3880866"/>
                </a:lnTo>
                <a:lnTo>
                  <a:pt x="7961503" y="3399916"/>
                </a:lnTo>
                <a:lnTo>
                  <a:pt x="8579104" y="3468243"/>
                </a:lnTo>
                <a:lnTo>
                  <a:pt x="9099804" y="3284093"/>
                </a:lnTo>
              </a:path>
            </a:pathLst>
          </a:custGeom>
          <a:ln w="16764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384047" y="1562100"/>
            <a:ext cx="8750935" cy="4638040"/>
          </a:xfrm>
          <a:custGeom>
            <a:avLst/>
            <a:gdLst/>
            <a:ahLst/>
            <a:cxnLst/>
            <a:rect l="l" t="t" r="r" b="b"/>
            <a:pathLst>
              <a:path w="8750935" h="4638040">
                <a:moveTo>
                  <a:pt x="381025" y="256032"/>
                </a:moveTo>
                <a:lnTo>
                  <a:pt x="0" y="789432"/>
                </a:lnTo>
                <a:lnTo>
                  <a:pt x="130187" y="1559305"/>
                </a:lnTo>
                <a:lnTo>
                  <a:pt x="385787" y="1641855"/>
                </a:lnTo>
                <a:lnTo>
                  <a:pt x="750925" y="1981580"/>
                </a:lnTo>
                <a:lnTo>
                  <a:pt x="884288" y="2543556"/>
                </a:lnTo>
                <a:lnTo>
                  <a:pt x="1331976" y="2635631"/>
                </a:lnTo>
                <a:lnTo>
                  <a:pt x="1997202" y="2397506"/>
                </a:lnTo>
                <a:lnTo>
                  <a:pt x="2074926" y="2626106"/>
                </a:lnTo>
                <a:lnTo>
                  <a:pt x="2573528" y="2657856"/>
                </a:lnTo>
                <a:lnTo>
                  <a:pt x="2956052" y="3216656"/>
                </a:lnTo>
                <a:lnTo>
                  <a:pt x="2648077" y="3694556"/>
                </a:lnTo>
                <a:lnTo>
                  <a:pt x="2076577" y="3775455"/>
                </a:lnTo>
                <a:lnTo>
                  <a:pt x="1574927" y="3704081"/>
                </a:lnTo>
                <a:lnTo>
                  <a:pt x="1433576" y="3818381"/>
                </a:lnTo>
                <a:lnTo>
                  <a:pt x="1600327" y="4089844"/>
                </a:lnTo>
                <a:lnTo>
                  <a:pt x="1574927" y="4285107"/>
                </a:lnTo>
                <a:lnTo>
                  <a:pt x="1805051" y="4637532"/>
                </a:lnTo>
                <a:lnTo>
                  <a:pt x="2637028" y="4420044"/>
                </a:lnTo>
                <a:lnTo>
                  <a:pt x="2738628" y="4212082"/>
                </a:lnTo>
                <a:lnTo>
                  <a:pt x="3008503" y="4305744"/>
                </a:lnTo>
                <a:lnTo>
                  <a:pt x="3711829" y="4142231"/>
                </a:lnTo>
                <a:lnTo>
                  <a:pt x="3878453" y="4564507"/>
                </a:lnTo>
                <a:lnTo>
                  <a:pt x="4556379" y="4289869"/>
                </a:lnTo>
                <a:lnTo>
                  <a:pt x="5181854" y="4369244"/>
                </a:lnTo>
                <a:lnTo>
                  <a:pt x="5591556" y="4108894"/>
                </a:lnTo>
                <a:lnTo>
                  <a:pt x="5705856" y="3559555"/>
                </a:lnTo>
                <a:lnTo>
                  <a:pt x="6370955" y="3569080"/>
                </a:lnTo>
                <a:lnTo>
                  <a:pt x="6461506" y="3310381"/>
                </a:lnTo>
                <a:lnTo>
                  <a:pt x="6729857" y="3321430"/>
                </a:lnTo>
                <a:lnTo>
                  <a:pt x="7088632" y="3580256"/>
                </a:lnTo>
                <a:lnTo>
                  <a:pt x="7677658" y="3135757"/>
                </a:lnTo>
                <a:lnTo>
                  <a:pt x="8295132" y="3089656"/>
                </a:lnTo>
                <a:lnTo>
                  <a:pt x="8520557" y="2749931"/>
                </a:lnTo>
                <a:lnTo>
                  <a:pt x="8750808" y="2772156"/>
                </a:lnTo>
              </a:path>
              <a:path w="8750935" h="4638040">
                <a:moveTo>
                  <a:pt x="7520685" y="0"/>
                </a:moveTo>
                <a:lnTo>
                  <a:pt x="7633334" y="370077"/>
                </a:lnTo>
                <a:lnTo>
                  <a:pt x="7552435" y="1021079"/>
                </a:lnTo>
                <a:lnTo>
                  <a:pt x="8020811" y="1224407"/>
                </a:lnTo>
                <a:lnTo>
                  <a:pt x="8260460" y="1661160"/>
                </a:lnTo>
                <a:lnTo>
                  <a:pt x="8554212" y="1888236"/>
                </a:lnTo>
                <a:lnTo>
                  <a:pt x="8157336" y="1764411"/>
                </a:lnTo>
                <a:lnTo>
                  <a:pt x="7876285" y="1402334"/>
                </a:lnTo>
                <a:lnTo>
                  <a:pt x="7520685" y="1353058"/>
                </a:lnTo>
                <a:lnTo>
                  <a:pt x="7299959" y="792479"/>
                </a:lnTo>
                <a:lnTo>
                  <a:pt x="7376159" y="331850"/>
                </a:lnTo>
              </a:path>
            </a:pathLst>
          </a:custGeom>
          <a:ln w="15240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8213598" y="1422654"/>
            <a:ext cx="919480" cy="1774189"/>
          </a:xfrm>
          <a:custGeom>
            <a:avLst/>
            <a:gdLst/>
            <a:ahLst/>
            <a:cxnLst/>
            <a:rect l="l" t="t" r="r" b="b"/>
            <a:pathLst>
              <a:path w="919479" h="1774189">
                <a:moveTo>
                  <a:pt x="0" y="0"/>
                </a:moveTo>
                <a:lnTo>
                  <a:pt x="203200" y="520954"/>
                </a:lnTo>
                <a:lnTo>
                  <a:pt x="14224" y="1046607"/>
                </a:lnTo>
                <a:lnTo>
                  <a:pt x="63500" y="1211707"/>
                </a:lnTo>
                <a:lnTo>
                  <a:pt x="371348" y="1173607"/>
                </a:lnTo>
                <a:lnTo>
                  <a:pt x="545973" y="1675511"/>
                </a:lnTo>
                <a:lnTo>
                  <a:pt x="918972" y="1773936"/>
                </a:lnTo>
              </a:path>
            </a:pathLst>
          </a:custGeom>
          <a:ln w="16764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5225034" y="1536954"/>
            <a:ext cx="3919220" cy="3804285"/>
          </a:xfrm>
          <a:custGeom>
            <a:avLst/>
            <a:gdLst/>
            <a:ahLst/>
            <a:cxnLst/>
            <a:rect l="l" t="t" r="r" b="b"/>
            <a:pathLst>
              <a:path w="3919220" h="3804285">
                <a:moveTo>
                  <a:pt x="1774824" y="0"/>
                </a:moveTo>
                <a:lnTo>
                  <a:pt x="1871725" y="357250"/>
                </a:lnTo>
                <a:lnTo>
                  <a:pt x="2211450" y="538226"/>
                </a:lnTo>
                <a:lnTo>
                  <a:pt x="2228849" y="869950"/>
                </a:lnTo>
                <a:lnTo>
                  <a:pt x="2130424" y="1162177"/>
                </a:lnTo>
                <a:lnTo>
                  <a:pt x="2276474" y="1468501"/>
                </a:lnTo>
                <a:lnTo>
                  <a:pt x="2309875" y="1760601"/>
                </a:lnTo>
                <a:lnTo>
                  <a:pt x="2081275" y="1813052"/>
                </a:lnTo>
                <a:lnTo>
                  <a:pt x="1470024" y="2197227"/>
                </a:lnTo>
                <a:lnTo>
                  <a:pt x="1547875" y="2311527"/>
                </a:lnTo>
                <a:lnTo>
                  <a:pt x="1517649" y="2578227"/>
                </a:lnTo>
                <a:lnTo>
                  <a:pt x="1241425" y="2884678"/>
                </a:lnTo>
                <a:lnTo>
                  <a:pt x="855726" y="3140329"/>
                </a:lnTo>
                <a:lnTo>
                  <a:pt x="241300" y="3216529"/>
                </a:lnTo>
                <a:lnTo>
                  <a:pt x="30225" y="3573653"/>
                </a:lnTo>
                <a:lnTo>
                  <a:pt x="0" y="3803904"/>
                </a:lnTo>
                <a:lnTo>
                  <a:pt x="338200" y="3459353"/>
                </a:lnTo>
                <a:lnTo>
                  <a:pt x="998601" y="3318129"/>
                </a:lnTo>
                <a:lnTo>
                  <a:pt x="1419224" y="3026029"/>
                </a:lnTo>
                <a:lnTo>
                  <a:pt x="1952624" y="3153029"/>
                </a:lnTo>
                <a:lnTo>
                  <a:pt x="2647949" y="3026029"/>
                </a:lnTo>
                <a:lnTo>
                  <a:pt x="3148075" y="2770378"/>
                </a:lnTo>
                <a:lnTo>
                  <a:pt x="3197224" y="2540127"/>
                </a:lnTo>
                <a:lnTo>
                  <a:pt x="3551300" y="2375027"/>
                </a:lnTo>
                <a:lnTo>
                  <a:pt x="3744975" y="2463927"/>
                </a:lnTo>
                <a:lnTo>
                  <a:pt x="3918966" y="2350584"/>
                </a:lnTo>
              </a:path>
            </a:pathLst>
          </a:custGeom>
          <a:ln w="16764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3756660" y="1693163"/>
            <a:ext cx="5023485" cy="2816860"/>
          </a:xfrm>
          <a:custGeom>
            <a:avLst/>
            <a:gdLst/>
            <a:ahLst/>
            <a:cxnLst/>
            <a:rect l="l" t="t" r="r" b="b"/>
            <a:pathLst>
              <a:path w="5023484" h="2816860">
                <a:moveTo>
                  <a:pt x="983995" y="246252"/>
                </a:moveTo>
                <a:lnTo>
                  <a:pt x="668147" y="246252"/>
                </a:lnTo>
                <a:lnTo>
                  <a:pt x="325374" y="805307"/>
                </a:lnTo>
                <a:lnTo>
                  <a:pt x="0" y="1068959"/>
                </a:lnTo>
                <a:lnTo>
                  <a:pt x="772922" y="1243711"/>
                </a:lnTo>
                <a:lnTo>
                  <a:pt x="674497" y="1602739"/>
                </a:lnTo>
                <a:lnTo>
                  <a:pt x="979297" y="1725040"/>
                </a:lnTo>
                <a:lnTo>
                  <a:pt x="790448" y="2142744"/>
                </a:lnTo>
                <a:lnTo>
                  <a:pt x="1525269" y="1644014"/>
                </a:lnTo>
                <a:lnTo>
                  <a:pt x="1469770" y="1232535"/>
                </a:lnTo>
                <a:lnTo>
                  <a:pt x="1874519" y="1189736"/>
                </a:lnTo>
                <a:lnTo>
                  <a:pt x="2220467" y="954659"/>
                </a:lnTo>
                <a:lnTo>
                  <a:pt x="2087117" y="660781"/>
                </a:lnTo>
                <a:lnTo>
                  <a:pt x="2128392" y="311276"/>
                </a:lnTo>
                <a:lnTo>
                  <a:pt x="1858644" y="260476"/>
                </a:lnTo>
                <a:lnTo>
                  <a:pt x="1472945" y="0"/>
                </a:lnTo>
                <a:lnTo>
                  <a:pt x="983995" y="246252"/>
                </a:lnTo>
                <a:close/>
              </a:path>
              <a:path w="5023484" h="2816860">
                <a:moveTo>
                  <a:pt x="4170807" y="1821814"/>
                </a:moveTo>
                <a:lnTo>
                  <a:pt x="4235958" y="1583944"/>
                </a:lnTo>
                <a:lnTo>
                  <a:pt x="4432681" y="1531620"/>
                </a:lnTo>
                <a:lnTo>
                  <a:pt x="4589780" y="1655318"/>
                </a:lnTo>
                <a:lnTo>
                  <a:pt x="4747006" y="1924939"/>
                </a:lnTo>
                <a:lnTo>
                  <a:pt x="5023104" y="1894839"/>
                </a:lnTo>
                <a:lnTo>
                  <a:pt x="5010404" y="2101088"/>
                </a:lnTo>
                <a:lnTo>
                  <a:pt x="4642231" y="2215261"/>
                </a:lnTo>
                <a:lnTo>
                  <a:pt x="4424807" y="2193036"/>
                </a:lnTo>
                <a:lnTo>
                  <a:pt x="4170807" y="2294509"/>
                </a:lnTo>
                <a:lnTo>
                  <a:pt x="3967734" y="2535555"/>
                </a:lnTo>
                <a:lnTo>
                  <a:pt x="3701034" y="2383409"/>
                </a:lnTo>
                <a:lnTo>
                  <a:pt x="3435985" y="2816352"/>
                </a:lnTo>
                <a:lnTo>
                  <a:pt x="3134487" y="2743454"/>
                </a:lnTo>
                <a:lnTo>
                  <a:pt x="3029712" y="2484882"/>
                </a:lnTo>
                <a:lnTo>
                  <a:pt x="3278886" y="2297684"/>
                </a:lnTo>
                <a:lnTo>
                  <a:pt x="3423285" y="1977263"/>
                </a:lnTo>
                <a:lnTo>
                  <a:pt x="3724910" y="1769490"/>
                </a:lnTo>
                <a:lnTo>
                  <a:pt x="4170807" y="1831339"/>
                </a:lnTo>
              </a:path>
            </a:pathLst>
          </a:custGeom>
          <a:ln w="18288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4625340" y="1463040"/>
            <a:ext cx="4518660" cy="5306695"/>
          </a:xfrm>
          <a:custGeom>
            <a:avLst/>
            <a:gdLst/>
            <a:ahLst/>
            <a:cxnLst/>
            <a:rect l="l" t="t" r="r" b="b"/>
            <a:pathLst>
              <a:path w="4518659" h="5306695">
                <a:moveTo>
                  <a:pt x="4505833" y="4080764"/>
                </a:moveTo>
                <a:lnTo>
                  <a:pt x="3958082" y="4055364"/>
                </a:lnTo>
                <a:lnTo>
                  <a:pt x="3616706" y="4183976"/>
                </a:lnTo>
                <a:lnTo>
                  <a:pt x="3073781" y="4125226"/>
                </a:lnTo>
                <a:lnTo>
                  <a:pt x="2760980" y="4617453"/>
                </a:lnTo>
                <a:lnTo>
                  <a:pt x="2540254" y="4391977"/>
                </a:lnTo>
                <a:lnTo>
                  <a:pt x="2146554" y="4544415"/>
                </a:lnTo>
                <a:lnTo>
                  <a:pt x="2294255" y="4873091"/>
                </a:lnTo>
                <a:lnTo>
                  <a:pt x="1702054" y="4709541"/>
                </a:lnTo>
                <a:lnTo>
                  <a:pt x="1409827" y="4912791"/>
                </a:lnTo>
                <a:lnTo>
                  <a:pt x="0" y="5103329"/>
                </a:lnTo>
                <a:lnTo>
                  <a:pt x="457200" y="5306568"/>
                </a:lnTo>
                <a:lnTo>
                  <a:pt x="1651127" y="5128729"/>
                </a:lnTo>
                <a:lnTo>
                  <a:pt x="2019554" y="5243055"/>
                </a:lnTo>
                <a:lnTo>
                  <a:pt x="3327781" y="5152555"/>
                </a:lnTo>
                <a:lnTo>
                  <a:pt x="3683381" y="5243055"/>
                </a:lnTo>
                <a:lnTo>
                  <a:pt x="3899281" y="5001704"/>
                </a:lnTo>
                <a:lnTo>
                  <a:pt x="4305808" y="5192242"/>
                </a:lnTo>
                <a:lnTo>
                  <a:pt x="4312158" y="4593640"/>
                </a:lnTo>
                <a:lnTo>
                  <a:pt x="4518660" y="4466898"/>
                </a:lnTo>
              </a:path>
              <a:path w="4518659" h="5306695">
                <a:moveTo>
                  <a:pt x="4015740" y="0"/>
                </a:moveTo>
                <a:lnTo>
                  <a:pt x="4183888" y="497077"/>
                </a:lnTo>
                <a:lnTo>
                  <a:pt x="4183888" y="1006983"/>
                </a:lnTo>
                <a:lnTo>
                  <a:pt x="4440809" y="1356360"/>
                </a:lnTo>
                <a:lnTo>
                  <a:pt x="4456684" y="916432"/>
                </a:lnTo>
                <a:lnTo>
                  <a:pt x="4393184" y="635254"/>
                </a:lnTo>
                <a:lnTo>
                  <a:pt x="4518660" y="387153"/>
                </a:lnTo>
              </a:path>
            </a:pathLst>
          </a:custGeom>
          <a:ln w="18288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7863839" y="5664707"/>
            <a:ext cx="1026160" cy="622300"/>
          </a:xfrm>
          <a:custGeom>
            <a:avLst/>
            <a:gdLst/>
            <a:ahLst/>
            <a:cxnLst/>
            <a:rect l="l" t="t" r="r" b="b"/>
            <a:pathLst>
              <a:path w="1026159" h="622300">
                <a:moveTo>
                  <a:pt x="800226" y="0"/>
                </a:moveTo>
                <a:lnTo>
                  <a:pt x="508000" y="96761"/>
                </a:lnTo>
                <a:lnTo>
                  <a:pt x="377825" y="172897"/>
                </a:lnTo>
                <a:lnTo>
                  <a:pt x="228600" y="342620"/>
                </a:lnTo>
                <a:lnTo>
                  <a:pt x="0" y="621791"/>
                </a:lnTo>
                <a:lnTo>
                  <a:pt x="571626" y="417169"/>
                </a:lnTo>
                <a:lnTo>
                  <a:pt x="685926" y="288683"/>
                </a:lnTo>
                <a:lnTo>
                  <a:pt x="1025651" y="225234"/>
                </a:lnTo>
                <a:lnTo>
                  <a:pt x="800226" y="0"/>
                </a:lnTo>
                <a:close/>
              </a:path>
            </a:pathLst>
          </a:custGeom>
          <a:ln w="18288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79248" y="3810000"/>
            <a:ext cx="4343400" cy="3048000"/>
          </a:xfrm>
          <a:custGeom>
            <a:avLst/>
            <a:gdLst/>
            <a:ahLst/>
            <a:cxnLst/>
            <a:rect l="l" t="t" r="r" b="b"/>
            <a:pathLst>
              <a:path w="4343400" h="3048000">
                <a:moveTo>
                  <a:pt x="0" y="0"/>
                </a:moveTo>
                <a:lnTo>
                  <a:pt x="152399" y="533400"/>
                </a:lnTo>
                <a:lnTo>
                  <a:pt x="609600" y="609600"/>
                </a:lnTo>
                <a:lnTo>
                  <a:pt x="914400" y="1143000"/>
                </a:lnTo>
                <a:lnTo>
                  <a:pt x="838200" y="1524000"/>
                </a:lnTo>
                <a:lnTo>
                  <a:pt x="1066800" y="1752600"/>
                </a:lnTo>
                <a:lnTo>
                  <a:pt x="914400" y="2209800"/>
                </a:lnTo>
                <a:lnTo>
                  <a:pt x="990600" y="2590800"/>
                </a:lnTo>
                <a:lnTo>
                  <a:pt x="2362200" y="2971798"/>
                </a:lnTo>
                <a:lnTo>
                  <a:pt x="2667000" y="2743200"/>
                </a:lnTo>
                <a:lnTo>
                  <a:pt x="3505200" y="2743200"/>
                </a:lnTo>
                <a:lnTo>
                  <a:pt x="3657600" y="2590800"/>
                </a:lnTo>
                <a:lnTo>
                  <a:pt x="4343400" y="2971798"/>
                </a:lnTo>
                <a:lnTo>
                  <a:pt x="4191000" y="3047999"/>
                </a:lnTo>
                <a:lnTo>
                  <a:pt x="3657600" y="2895600"/>
                </a:lnTo>
                <a:lnTo>
                  <a:pt x="3429000" y="2971798"/>
                </a:lnTo>
                <a:lnTo>
                  <a:pt x="2590800" y="3047999"/>
                </a:lnTo>
                <a:lnTo>
                  <a:pt x="2286000" y="3047999"/>
                </a:lnTo>
                <a:lnTo>
                  <a:pt x="761999" y="2895600"/>
                </a:lnTo>
                <a:lnTo>
                  <a:pt x="304800" y="2971798"/>
                </a:lnTo>
                <a:lnTo>
                  <a:pt x="152399" y="2667000"/>
                </a:lnTo>
                <a:lnTo>
                  <a:pt x="457200" y="2286000"/>
                </a:lnTo>
                <a:lnTo>
                  <a:pt x="533400" y="1752600"/>
                </a:lnTo>
                <a:lnTo>
                  <a:pt x="228600" y="1371600"/>
                </a:lnTo>
                <a:lnTo>
                  <a:pt x="381000" y="990600"/>
                </a:lnTo>
                <a:lnTo>
                  <a:pt x="76200" y="83820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8" name="bg object 5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336" y="6101054"/>
            <a:ext cx="153522" cy="129590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7571" y="6119787"/>
            <a:ext cx="177876" cy="117525"/>
          </a:xfrm>
          <a:prstGeom prst="rect">
            <a:avLst/>
          </a:prstGeom>
        </p:spPr>
      </p:pic>
      <p:sp>
        <p:nvSpPr>
          <p:cNvPr id="60" name="bg object 60"/>
          <p:cNvSpPr/>
          <p:nvPr/>
        </p:nvSpPr>
        <p:spPr>
          <a:xfrm>
            <a:off x="470128" y="6095149"/>
            <a:ext cx="170815" cy="132715"/>
          </a:xfrm>
          <a:custGeom>
            <a:avLst/>
            <a:gdLst/>
            <a:ahLst/>
            <a:cxnLst/>
            <a:rect l="l" t="t" r="r" b="b"/>
            <a:pathLst>
              <a:path w="170815" h="132714">
                <a:moveTo>
                  <a:pt x="29705" y="23482"/>
                </a:moveTo>
                <a:lnTo>
                  <a:pt x="10744" y="21615"/>
                </a:lnTo>
                <a:lnTo>
                  <a:pt x="0" y="130619"/>
                </a:lnTo>
                <a:lnTo>
                  <a:pt x="18961" y="132486"/>
                </a:lnTo>
                <a:lnTo>
                  <a:pt x="29705" y="23482"/>
                </a:lnTo>
                <a:close/>
              </a:path>
              <a:path w="170815" h="132714">
                <a:moveTo>
                  <a:pt x="78079" y="13347"/>
                </a:moveTo>
                <a:lnTo>
                  <a:pt x="59055" y="12331"/>
                </a:lnTo>
                <a:lnTo>
                  <a:pt x="53225" y="121704"/>
                </a:lnTo>
                <a:lnTo>
                  <a:pt x="72250" y="122720"/>
                </a:lnTo>
                <a:lnTo>
                  <a:pt x="78079" y="13347"/>
                </a:lnTo>
                <a:close/>
              </a:path>
              <a:path w="170815" h="132714">
                <a:moveTo>
                  <a:pt x="123113" y="115887"/>
                </a:moveTo>
                <a:lnTo>
                  <a:pt x="122491" y="6350"/>
                </a:lnTo>
                <a:lnTo>
                  <a:pt x="103441" y="6464"/>
                </a:lnTo>
                <a:lnTo>
                  <a:pt x="104063" y="116001"/>
                </a:lnTo>
                <a:lnTo>
                  <a:pt x="123113" y="115887"/>
                </a:lnTo>
                <a:close/>
              </a:path>
              <a:path w="170815" h="132714">
                <a:moveTo>
                  <a:pt x="170738" y="109537"/>
                </a:moveTo>
                <a:lnTo>
                  <a:pt x="170116" y="0"/>
                </a:lnTo>
                <a:lnTo>
                  <a:pt x="151066" y="114"/>
                </a:lnTo>
                <a:lnTo>
                  <a:pt x="151688" y="109651"/>
                </a:lnTo>
                <a:lnTo>
                  <a:pt x="170738" y="109537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1" name="bg object 6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3193" y="6035573"/>
            <a:ext cx="176784" cy="136550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8377" y="5932665"/>
            <a:ext cx="196481" cy="166217"/>
          </a:xfrm>
          <a:prstGeom prst="rect">
            <a:avLst/>
          </a:prstGeom>
        </p:spPr>
      </p:pic>
      <p:sp>
        <p:nvSpPr>
          <p:cNvPr id="63" name="bg object 63"/>
          <p:cNvSpPr/>
          <p:nvPr/>
        </p:nvSpPr>
        <p:spPr>
          <a:xfrm>
            <a:off x="1157490" y="5311901"/>
            <a:ext cx="728980" cy="675005"/>
          </a:xfrm>
          <a:custGeom>
            <a:avLst/>
            <a:gdLst/>
            <a:ahLst/>
            <a:cxnLst/>
            <a:rect l="l" t="t" r="r" b="b"/>
            <a:pathLst>
              <a:path w="728980" h="675004">
                <a:moveTo>
                  <a:pt x="61506" y="665911"/>
                </a:moveTo>
                <a:lnTo>
                  <a:pt x="17068" y="576313"/>
                </a:lnTo>
                <a:lnTo>
                  <a:pt x="0" y="584784"/>
                </a:lnTo>
                <a:lnTo>
                  <a:pt x="44450" y="674382"/>
                </a:lnTo>
                <a:lnTo>
                  <a:pt x="61506" y="665911"/>
                </a:lnTo>
                <a:close/>
              </a:path>
              <a:path w="728980" h="675004">
                <a:moveTo>
                  <a:pt x="112509" y="632980"/>
                </a:moveTo>
                <a:lnTo>
                  <a:pt x="56832" y="549948"/>
                </a:lnTo>
                <a:lnTo>
                  <a:pt x="41021" y="560552"/>
                </a:lnTo>
                <a:lnTo>
                  <a:pt x="96748" y="643597"/>
                </a:lnTo>
                <a:lnTo>
                  <a:pt x="112509" y="632980"/>
                </a:lnTo>
                <a:close/>
              </a:path>
              <a:path w="728980" h="675004">
                <a:moveTo>
                  <a:pt x="153784" y="604405"/>
                </a:moveTo>
                <a:lnTo>
                  <a:pt x="98107" y="521373"/>
                </a:lnTo>
                <a:lnTo>
                  <a:pt x="82296" y="531977"/>
                </a:lnTo>
                <a:lnTo>
                  <a:pt x="138036" y="615022"/>
                </a:lnTo>
                <a:lnTo>
                  <a:pt x="153784" y="604405"/>
                </a:lnTo>
                <a:close/>
              </a:path>
              <a:path w="728980" h="675004">
                <a:moveTo>
                  <a:pt x="198234" y="579005"/>
                </a:moveTo>
                <a:lnTo>
                  <a:pt x="142608" y="495973"/>
                </a:lnTo>
                <a:lnTo>
                  <a:pt x="126733" y="506577"/>
                </a:lnTo>
                <a:lnTo>
                  <a:pt x="182486" y="589622"/>
                </a:lnTo>
                <a:lnTo>
                  <a:pt x="198234" y="579005"/>
                </a:lnTo>
                <a:close/>
              </a:path>
              <a:path w="728980" h="675004">
                <a:moveTo>
                  <a:pt x="283959" y="511187"/>
                </a:moveTo>
                <a:lnTo>
                  <a:pt x="213347" y="440309"/>
                </a:lnTo>
                <a:lnTo>
                  <a:pt x="199885" y="453758"/>
                </a:lnTo>
                <a:lnTo>
                  <a:pt x="270370" y="524637"/>
                </a:lnTo>
                <a:lnTo>
                  <a:pt x="283959" y="511187"/>
                </a:lnTo>
                <a:close/>
              </a:path>
              <a:path w="728980" h="675004">
                <a:moveTo>
                  <a:pt x="333362" y="485990"/>
                </a:moveTo>
                <a:lnTo>
                  <a:pt x="256019" y="408368"/>
                </a:lnTo>
                <a:lnTo>
                  <a:pt x="242557" y="421805"/>
                </a:lnTo>
                <a:lnTo>
                  <a:pt x="319773" y="499427"/>
                </a:lnTo>
                <a:lnTo>
                  <a:pt x="333362" y="485990"/>
                </a:lnTo>
                <a:close/>
              </a:path>
              <a:path w="728980" h="675004">
                <a:moveTo>
                  <a:pt x="373240" y="448678"/>
                </a:moveTo>
                <a:lnTo>
                  <a:pt x="287388" y="380682"/>
                </a:lnTo>
                <a:lnTo>
                  <a:pt x="275577" y="395617"/>
                </a:lnTo>
                <a:lnTo>
                  <a:pt x="361429" y="463613"/>
                </a:lnTo>
                <a:lnTo>
                  <a:pt x="373240" y="448678"/>
                </a:lnTo>
                <a:close/>
              </a:path>
              <a:path w="728980" h="675004">
                <a:moveTo>
                  <a:pt x="411340" y="418515"/>
                </a:moveTo>
                <a:lnTo>
                  <a:pt x="325488" y="350520"/>
                </a:lnTo>
                <a:lnTo>
                  <a:pt x="313677" y="365455"/>
                </a:lnTo>
                <a:lnTo>
                  <a:pt x="399529" y="433451"/>
                </a:lnTo>
                <a:lnTo>
                  <a:pt x="411340" y="418515"/>
                </a:lnTo>
                <a:close/>
              </a:path>
              <a:path w="728980" h="675004">
                <a:moveTo>
                  <a:pt x="487794" y="342684"/>
                </a:moveTo>
                <a:lnTo>
                  <a:pt x="392798" y="288239"/>
                </a:lnTo>
                <a:lnTo>
                  <a:pt x="383273" y="304774"/>
                </a:lnTo>
                <a:lnTo>
                  <a:pt x="478396" y="359206"/>
                </a:lnTo>
                <a:lnTo>
                  <a:pt x="487794" y="342684"/>
                </a:lnTo>
                <a:close/>
              </a:path>
              <a:path w="728980" h="675004">
                <a:moveTo>
                  <a:pt x="521195" y="302996"/>
                </a:moveTo>
                <a:lnTo>
                  <a:pt x="426072" y="248539"/>
                </a:lnTo>
                <a:lnTo>
                  <a:pt x="416674" y="265049"/>
                </a:lnTo>
                <a:lnTo>
                  <a:pt x="511670" y="319519"/>
                </a:lnTo>
                <a:lnTo>
                  <a:pt x="521195" y="302996"/>
                </a:lnTo>
                <a:close/>
              </a:path>
              <a:path w="728980" h="675004">
                <a:moveTo>
                  <a:pt x="552564" y="264033"/>
                </a:moveTo>
                <a:lnTo>
                  <a:pt x="453631" y="217043"/>
                </a:lnTo>
                <a:lnTo>
                  <a:pt x="445503" y="234188"/>
                </a:lnTo>
                <a:lnTo>
                  <a:pt x="544436" y="281228"/>
                </a:lnTo>
                <a:lnTo>
                  <a:pt x="552564" y="264033"/>
                </a:lnTo>
                <a:close/>
              </a:path>
              <a:path w="728980" h="675004">
                <a:moveTo>
                  <a:pt x="581139" y="225933"/>
                </a:moveTo>
                <a:lnTo>
                  <a:pt x="482206" y="178943"/>
                </a:lnTo>
                <a:lnTo>
                  <a:pt x="474078" y="196088"/>
                </a:lnTo>
                <a:lnTo>
                  <a:pt x="573011" y="243078"/>
                </a:lnTo>
                <a:lnTo>
                  <a:pt x="581139" y="225933"/>
                </a:lnTo>
                <a:close/>
              </a:path>
              <a:path w="728980" h="675004">
                <a:moveTo>
                  <a:pt x="640702" y="146304"/>
                </a:moveTo>
                <a:lnTo>
                  <a:pt x="539102" y="105664"/>
                </a:lnTo>
                <a:lnTo>
                  <a:pt x="531990" y="123317"/>
                </a:lnTo>
                <a:lnTo>
                  <a:pt x="633717" y="163957"/>
                </a:lnTo>
                <a:lnTo>
                  <a:pt x="640702" y="146304"/>
                </a:lnTo>
                <a:close/>
              </a:path>
              <a:path w="728980" h="675004">
                <a:moveTo>
                  <a:pt x="675627" y="113030"/>
                </a:moveTo>
                <a:lnTo>
                  <a:pt x="574027" y="72263"/>
                </a:lnTo>
                <a:lnTo>
                  <a:pt x="566915" y="89916"/>
                </a:lnTo>
                <a:lnTo>
                  <a:pt x="668642" y="130683"/>
                </a:lnTo>
                <a:lnTo>
                  <a:pt x="675627" y="113030"/>
                </a:lnTo>
                <a:close/>
              </a:path>
              <a:path w="728980" h="675004">
                <a:moveTo>
                  <a:pt x="698995" y="64262"/>
                </a:moveTo>
                <a:lnTo>
                  <a:pt x="592696" y="37719"/>
                </a:lnTo>
                <a:lnTo>
                  <a:pt x="588124" y="56134"/>
                </a:lnTo>
                <a:lnTo>
                  <a:pt x="694296" y="82677"/>
                </a:lnTo>
                <a:lnTo>
                  <a:pt x="698995" y="64262"/>
                </a:lnTo>
                <a:close/>
              </a:path>
              <a:path w="728980" h="675004">
                <a:moveTo>
                  <a:pt x="728967" y="28829"/>
                </a:moveTo>
                <a:lnTo>
                  <a:pt x="613524" y="0"/>
                </a:lnTo>
                <a:lnTo>
                  <a:pt x="608825" y="18542"/>
                </a:lnTo>
                <a:lnTo>
                  <a:pt x="724395" y="47371"/>
                </a:lnTo>
                <a:lnTo>
                  <a:pt x="728967" y="28829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4" name="bg object 6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10638" y="5110987"/>
            <a:ext cx="179197" cy="165608"/>
          </a:xfrm>
          <a:prstGeom prst="rect">
            <a:avLst/>
          </a:prstGeom>
        </p:spPr>
      </p:pic>
      <p:sp>
        <p:nvSpPr>
          <p:cNvPr id="65" name="bg object 65"/>
          <p:cNvSpPr/>
          <p:nvPr/>
        </p:nvSpPr>
        <p:spPr>
          <a:xfrm>
            <a:off x="1887092" y="4909438"/>
            <a:ext cx="165100" cy="151130"/>
          </a:xfrm>
          <a:custGeom>
            <a:avLst/>
            <a:gdLst/>
            <a:ahLst/>
            <a:cxnLst/>
            <a:rect l="l" t="t" r="r" b="b"/>
            <a:pathLst>
              <a:path w="165100" h="151129">
                <a:moveTo>
                  <a:pt x="129540" y="131699"/>
                </a:moveTo>
                <a:lnTo>
                  <a:pt x="1143" y="123698"/>
                </a:lnTo>
                <a:lnTo>
                  <a:pt x="0" y="142748"/>
                </a:lnTo>
                <a:lnTo>
                  <a:pt x="128270" y="150749"/>
                </a:lnTo>
                <a:lnTo>
                  <a:pt x="129540" y="131699"/>
                </a:lnTo>
                <a:close/>
              </a:path>
              <a:path w="165100" h="151129">
                <a:moveTo>
                  <a:pt x="146494" y="86487"/>
                </a:moveTo>
                <a:lnTo>
                  <a:pt x="17907" y="86487"/>
                </a:lnTo>
                <a:lnTo>
                  <a:pt x="17907" y="105537"/>
                </a:lnTo>
                <a:lnTo>
                  <a:pt x="146494" y="105537"/>
                </a:lnTo>
                <a:lnTo>
                  <a:pt x="146494" y="86487"/>
                </a:lnTo>
                <a:close/>
              </a:path>
              <a:path w="165100" h="151129">
                <a:moveTo>
                  <a:pt x="148145" y="46736"/>
                </a:moveTo>
                <a:lnTo>
                  <a:pt x="19558" y="46736"/>
                </a:lnTo>
                <a:lnTo>
                  <a:pt x="19558" y="65786"/>
                </a:lnTo>
                <a:lnTo>
                  <a:pt x="148145" y="65786"/>
                </a:lnTo>
                <a:lnTo>
                  <a:pt x="148145" y="46736"/>
                </a:lnTo>
                <a:close/>
              </a:path>
              <a:path w="165100" h="151129">
                <a:moveTo>
                  <a:pt x="164592" y="19050"/>
                </a:moveTo>
                <a:lnTo>
                  <a:pt x="162941" y="0"/>
                </a:lnTo>
                <a:lnTo>
                  <a:pt x="34798" y="11049"/>
                </a:lnTo>
                <a:lnTo>
                  <a:pt x="36449" y="29972"/>
                </a:lnTo>
                <a:lnTo>
                  <a:pt x="164592" y="1905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6" name="bg object 6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34591" y="4693666"/>
            <a:ext cx="139319" cy="157987"/>
          </a:xfrm>
          <a:prstGeom prst="rect">
            <a:avLst/>
          </a:prstGeom>
        </p:spPr>
      </p:pic>
      <p:sp>
        <p:nvSpPr>
          <p:cNvPr id="67" name="bg object 67"/>
          <p:cNvSpPr/>
          <p:nvPr/>
        </p:nvSpPr>
        <p:spPr>
          <a:xfrm>
            <a:off x="7658" y="3753611"/>
            <a:ext cx="2064385" cy="2157730"/>
          </a:xfrm>
          <a:custGeom>
            <a:avLst/>
            <a:gdLst/>
            <a:ahLst/>
            <a:cxnLst/>
            <a:rect l="l" t="t" r="r" b="b"/>
            <a:pathLst>
              <a:path w="2064385" h="2157729">
                <a:moveTo>
                  <a:pt x="1109332" y="5715"/>
                </a:moveTo>
                <a:lnTo>
                  <a:pt x="1091184" y="0"/>
                </a:lnTo>
                <a:lnTo>
                  <a:pt x="1054989" y="113411"/>
                </a:lnTo>
                <a:lnTo>
                  <a:pt x="1073137" y="119126"/>
                </a:lnTo>
                <a:lnTo>
                  <a:pt x="1109332" y="5715"/>
                </a:lnTo>
                <a:close/>
              </a:path>
              <a:path w="2064385" h="2157729">
                <a:moveTo>
                  <a:pt x="1155153" y="16002"/>
                </a:moveTo>
                <a:lnTo>
                  <a:pt x="1137158" y="9779"/>
                </a:lnTo>
                <a:lnTo>
                  <a:pt x="1098080" y="122174"/>
                </a:lnTo>
                <a:lnTo>
                  <a:pt x="1116063" y="128397"/>
                </a:lnTo>
                <a:lnTo>
                  <a:pt x="1155153" y="16002"/>
                </a:lnTo>
                <a:close/>
              </a:path>
              <a:path w="2064385" h="2157729">
                <a:moveTo>
                  <a:pt x="1204366" y="22352"/>
                </a:moveTo>
                <a:lnTo>
                  <a:pt x="1186370" y="16129"/>
                </a:lnTo>
                <a:lnTo>
                  <a:pt x="1147292" y="128524"/>
                </a:lnTo>
                <a:lnTo>
                  <a:pt x="1165275" y="134747"/>
                </a:lnTo>
                <a:lnTo>
                  <a:pt x="1204366" y="22352"/>
                </a:lnTo>
                <a:close/>
              </a:path>
              <a:path w="2064385" h="2157729">
                <a:moveTo>
                  <a:pt x="1255928" y="30988"/>
                </a:moveTo>
                <a:lnTo>
                  <a:pt x="1238465" y="23368"/>
                </a:lnTo>
                <a:lnTo>
                  <a:pt x="1190967" y="132588"/>
                </a:lnTo>
                <a:lnTo>
                  <a:pt x="1208430" y="140208"/>
                </a:lnTo>
                <a:lnTo>
                  <a:pt x="1255928" y="30988"/>
                </a:lnTo>
                <a:close/>
              </a:path>
              <a:path w="2064385" h="2157729">
                <a:moveTo>
                  <a:pt x="1340319" y="59944"/>
                </a:moveTo>
                <a:lnTo>
                  <a:pt x="1323682" y="50673"/>
                </a:lnTo>
                <a:lnTo>
                  <a:pt x="1265389" y="154432"/>
                </a:lnTo>
                <a:lnTo>
                  <a:pt x="1281899" y="163703"/>
                </a:lnTo>
                <a:lnTo>
                  <a:pt x="1340319" y="59944"/>
                </a:lnTo>
                <a:close/>
              </a:path>
              <a:path w="2064385" h="2157729">
                <a:moveTo>
                  <a:pt x="1383118" y="72644"/>
                </a:moveTo>
                <a:lnTo>
                  <a:pt x="1366608" y="63373"/>
                </a:lnTo>
                <a:lnTo>
                  <a:pt x="1308188" y="167132"/>
                </a:lnTo>
                <a:lnTo>
                  <a:pt x="1324825" y="176403"/>
                </a:lnTo>
                <a:lnTo>
                  <a:pt x="1383118" y="72644"/>
                </a:lnTo>
                <a:close/>
              </a:path>
              <a:path w="2064385" h="2157729">
                <a:moveTo>
                  <a:pt x="1427060" y="79502"/>
                </a:moveTo>
                <a:lnTo>
                  <a:pt x="1410804" y="69596"/>
                </a:lnTo>
                <a:lnTo>
                  <a:pt x="1343748" y="179324"/>
                </a:lnTo>
                <a:lnTo>
                  <a:pt x="1360004" y="189230"/>
                </a:lnTo>
                <a:lnTo>
                  <a:pt x="1427060" y="79502"/>
                </a:lnTo>
                <a:close/>
              </a:path>
              <a:path w="2064385" h="2157729">
                <a:moveTo>
                  <a:pt x="1470875" y="102362"/>
                </a:moveTo>
                <a:lnTo>
                  <a:pt x="1455508" y="91059"/>
                </a:lnTo>
                <a:lnTo>
                  <a:pt x="1379308" y="194564"/>
                </a:lnTo>
                <a:lnTo>
                  <a:pt x="1394675" y="205867"/>
                </a:lnTo>
                <a:lnTo>
                  <a:pt x="1470875" y="102362"/>
                </a:lnTo>
                <a:close/>
              </a:path>
              <a:path w="2064385" h="2157729">
                <a:moveTo>
                  <a:pt x="1545678" y="137668"/>
                </a:moveTo>
                <a:lnTo>
                  <a:pt x="1531200" y="125222"/>
                </a:lnTo>
                <a:lnTo>
                  <a:pt x="1447380" y="222758"/>
                </a:lnTo>
                <a:lnTo>
                  <a:pt x="1461731" y="235204"/>
                </a:lnTo>
                <a:lnTo>
                  <a:pt x="1545678" y="137668"/>
                </a:lnTo>
                <a:close/>
              </a:path>
              <a:path w="2064385" h="2157729">
                <a:moveTo>
                  <a:pt x="1582127" y="159893"/>
                </a:moveTo>
                <a:lnTo>
                  <a:pt x="1567776" y="147447"/>
                </a:lnTo>
                <a:lnTo>
                  <a:pt x="1483829" y="244983"/>
                </a:lnTo>
                <a:lnTo>
                  <a:pt x="1498307" y="257429"/>
                </a:lnTo>
                <a:lnTo>
                  <a:pt x="1582127" y="159893"/>
                </a:lnTo>
                <a:close/>
              </a:path>
              <a:path w="2064385" h="2157729">
                <a:moveTo>
                  <a:pt x="1626819" y="174371"/>
                </a:moveTo>
                <a:lnTo>
                  <a:pt x="1612353" y="161925"/>
                </a:lnTo>
                <a:lnTo>
                  <a:pt x="1523326" y="265430"/>
                </a:lnTo>
                <a:lnTo>
                  <a:pt x="1537804" y="277876"/>
                </a:lnTo>
                <a:lnTo>
                  <a:pt x="1626819" y="174371"/>
                </a:lnTo>
                <a:close/>
              </a:path>
              <a:path w="2064385" h="2157729">
                <a:moveTo>
                  <a:pt x="1634070" y="1297432"/>
                </a:moveTo>
                <a:lnTo>
                  <a:pt x="634492" y="1227924"/>
                </a:lnTo>
                <a:lnTo>
                  <a:pt x="895692" y="494118"/>
                </a:lnTo>
                <a:lnTo>
                  <a:pt x="913104" y="554736"/>
                </a:lnTo>
                <a:lnTo>
                  <a:pt x="968819" y="554736"/>
                </a:lnTo>
                <a:lnTo>
                  <a:pt x="1049997" y="329692"/>
                </a:lnTo>
                <a:lnTo>
                  <a:pt x="999058" y="331343"/>
                </a:lnTo>
                <a:lnTo>
                  <a:pt x="941755" y="492887"/>
                </a:lnTo>
                <a:lnTo>
                  <a:pt x="921042" y="422935"/>
                </a:lnTo>
                <a:lnTo>
                  <a:pt x="956310" y="323850"/>
                </a:lnTo>
                <a:lnTo>
                  <a:pt x="938364" y="317500"/>
                </a:lnTo>
                <a:lnTo>
                  <a:pt x="911860" y="391947"/>
                </a:lnTo>
                <a:lnTo>
                  <a:pt x="889228" y="315468"/>
                </a:lnTo>
                <a:lnTo>
                  <a:pt x="839889" y="315468"/>
                </a:lnTo>
                <a:lnTo>
                  <a:pt x="763485" y="543687"/>
                </a:lnTo>
                <a:lnTo>
                  <a:pt x="808050" y="548386"/>
                </a:lnTo>
                <a:lnTo>
                  <a:pt x="865352" y="388366"/>
                </a:lnTo>
                <a:lnTo>
                  <a:pt x="886675" y="462686"/>
                </a:lnTo>
                <a:lnTo>
                  <a:pt x="614756" y="1226553"/>
                </a:lnTo>
                <a:lnTo>
                  <a:pt x="1320" y="1183894"/>
                </a:lnTo>
                <a:lnTo>
                  <a:pt x="0" y="1202944"/>
                </a:lnTo>
                <a:lnTo>
                  <a:pt x="608114" y="1245235"/>
                </a:lnTo>
                <a:lnTo>
                  <a:pt x="285673" y="2151075"/>
                </a:lnTo>
                <a:lnTo>
                  <a:pt x="303618" y="2157463"/>
                </a:lnTo>
                <a:lnTo>
                  <a:pt x="627837" y="1246606"/>
                </a:lnTo>
                <a:lnTo>
                  <a:pt x="1632788" y="1316482"/>
                </a:lnTo>
                <a:lnTo>
                  <a:pt x="1634070" y="1297432"/>
                </a:lnTo>
                <a:close/>
              </a:path>
              <a:path w="2064385" h="2157729">
                <a:moveTo>
                  <a:pt x="1662264" y="197993"/>
                </a:moveTo>
                <a:lnTo>
                  <a:pt x="1648929" y="184404"/>
                </a:lnTo>
                <a:lnTo>
                  <a:pt x="1551393" y="279908"/>
                </a:lnTo>
                <a:lnTo>
                  <a:pt x="1564728" y="293497"/>
                </a:lnTo>
                <a:lnTo>
                  <a:pt x="1662264" y="197993"/>
                </a:lnTo>
                <a:close/>
              </a:path>
              <a:path w="2064385" h="2157729">
                <a:moveTo>
                  <a:pt x="1728050" y="247269"/>
                </a:moveTo>
                <a:lnTo>
                  <a:pt x="1715477" y="232918"/>
                </a:lnTo>
                <a:lnTo>
                  <a:pt x="1612607" y="322707"/>
                </a:lnTo>
                <a:lnTo>
                  <a:pt x="1625180" y="337058"/>
                </a:lnTo>
                <a:lnTo>
                  <a:pt x="1728050" y="247269"/>
                </a:lnTo>
                <a:close/>
              </a:path>
              <a:path w="2064385" h="2157729">
                <a:moveTo>
                  <a:pt x="1761324" y="277495"/>
                </a:moveTo>
                <a:lnTo>
                  <a:pt x="1748878" y="263144"/>
                </a:lnTo>
                <a:lnTo>
                  <a:pt x="1646008" y="352806"/>
                </a:lnTo>
                <a:lnTo>
                  <a:pt x="1658454" y="367157"/>
                </a:lnTo>
                <a:lnTo>
                  <a:pt x="1761324" y="277495"/>
                </a:lnTo>
                <a:close/>
              </a:path>
              <a:path w="2064385" h="2157729">
                <a:moveTo>
                  <a:pt x="1785200" y="304419"/>
                </a:moveTo>
                <a:lnTo>
                  <a:pt x="1772627" y="290068"/>
                </a:lnTo>
                <a:lnTo>
                  <a:pt x="1669757" y="379857"/>
                </a:lnTo>
                <a:lnTo>
                  <a:pt x="1682330" y="394208"/>
                </a:lnTo>
                <a:lnTo>
                  <a:pt x="1785200" y="304419"/>
                </a:lnTo>
                <a:close/>
              </a:path>
              <a:path w="2064385" h="2157729">
                <a:moveTo>
                  <a:pt x="1815045" y="331978"/>
                </a:moveTo>
                <a:lnTo>
                  <a:pt x="1803107" y="317119"/>
                </a:lnTo>
                <a:lnTo>
                  <a:pt x="1697062" y="403098"/>
                </a:lnTo>
                <a:lnTo>
                  <a:pt x="1709000" y="417957"/>
                </a:lnTo>
                <a:lnTo>
                  <a:pt x="1815045" y="331978"/>
                </a:lnTo>
                <a:close/>
              </a:path>
              <a:path w="2064385" h="2157729">
                <a:moveTo>
                  <a:pt x="1871306" y="399669"/>
                </a:moveTo>
                <a:lnTo>
                  <a:pt x="1861146" y="383540"/>
                </a:lnTo>
                <a:lnTo>
                  <a:pt x="1745576" y="456057"/>
                </a:lnTo>
                <a:lnTo>
                  <a:pt x="1755736" y="472186"/>
                </a:lnTo>
                <a:lnTo>
                  <a:pt x="1871306" y="399669"/>
                </a:lnTo>
                <a:close/>
              </a:path>
              <a:path w="2064385" h="2157729">
                <a:moveTo>
                  <a:pt x="1892642" y="428117"/>
                </a:moveTo>
                <a:lnTo>
                  <a:pt x="1882863" y="411734"/>
                </a:lnTo>
                <a:lnTo>
                  <a:pt x="1765515" y="481584"/>
                </a:lnTo>
                <a:lnTo>
                  <a:pt x="1775294" y="497967"/>
                </a:lnTo>
                <a:lnTo>
                  <a:pt x="1892642" y="428117"/>
                </a:lnTo>
                <a:close/>
              </a:path>
              <a:path w="2064385" h="2157729">
                <a:moveTo>
                  <a:pt x="1917153" y="464820"/>
                </a:moveTo>
                <a:lnTo>
                  <a:pt x="1907882" y="448183"/>
                </a:lnTo>
                <a:lnTo>
                  <a:pt x="1788629" y="514731"/>
                </a:lnTo>
                <a:lnTo>
                  <a:pt x="1797900" y="531368"/>
                </a:lnTo>
                <a:lnTo>
                  <a:pt x="1917153" y="464820"/>
                </a:lnTo>
                <a:close/>
              </a:path>
              <a:path w="2064385" h="2157729">
                <a:moveTo>
                  <a:pt x="1937727" y="491744"/>
                </a:moveTo>
                <a:lnTo>
                  <a:pt x="1928456" y="475107"/>
                </a:lnTo>
                <a:lnTo>
                  <a:pt x="1809330" y="541782"/>
                </a:lnTo>
                <a:lnTo>
                  <a:pt x="1818601" y="558419"/>
                </a:lnTo>
                <a:lnTo>
                  <a:pt x="1937727" y="491744"/>
                </a:lnTo>
                <a:close/>
              </a:path>
              <a:path w="2064385" h="2157729">
                <a:moveTo>
                  <a:pt x="1975700" y="564007"/>
                </a:moveTo>
                <a:lnTo>
                  <a:pt x="1967445" y="546862"/>
                </a:lnTo>
                <a:lnTo>
                  <a:pt x="1844382" y="606044"/>
                </a:lnTo>
                <a:lnTo>
                  <a:pt x="1852637" y="623189"/>
                </a:lnTo>
                <a:lnTo>
                  <a:pt x="1975700" y="564007"/>
                </a:lnTo>
                <a:close/>
              </a:path>
              <a:path w="2064385" h="2157729">
                <a:moveTo>
                  <a:pt x="1994242" y="607568"/>
                </a:moveTo>
                <a:lnTo>
                  <a:pt x="1987003" y="589915"/>
                </a:lnTo>
                <a:lnTo>
                  <a:pt x="1860765" y="641858"/>
                </a:lnTo>
                <a:lnTo>
                  <a:pt x="1868004" y="659511"/>
                </a:lnTo>
                <a:lnTo>
                  <a:pt x="1994242" y="607568"/>
                </a:lnTo>
                <a:close/>
              </a:path>
              <a:path w="2064385" h="2157729">
                <a:moveTo>
                  <a:pt x="2006942" y="644017"/>
                </a:moveTo>
                <a:lnTo>
                  <a:pt x="1999703" y="626491"/>
                </a:lnTo>
                <a:lnTo>
                  <a:pt x="1873465" y="678434"/>
                </a:lnTo>
                <a:lnTo>
                  <a:pt x="1880704" y="695960"/>
                </a:lnTo>
                <a:lnTo>
                  <a:pt x="2006942" y="644017"/>
                </a:lnTo>
                <a:close/>
              </a:path>
              <a:path w="2064385" h="2157729">
                <a:moveTo>
                  <a:pt x="2022817" y="675767"/>
                </a:moveTo>
                <a:lnTo>
                  <a:pt x="2015578" y="658241"/>
                </a:lnTo>
                <a:lnTo>
                  <a:pt x="1889340" y="710184"/>
                </a:lnTo>
                <a:lnTo>
                  <a:pt x="1896579" y="727710"/>
                </a:lnTo>
                <a:lnTo>
                  <a:pt x="2022817" y="675767"/>
                </a:lnTo>
                <a:close/>
              </a:path>
              <a:path w="2064385" h="2157729">
                <a:moveTo>
                  <a:pt x="2044407" y="756158"/>
                </a:moveTo>
                <a:lnTo>
                  <a:pt x="2038184" y="738124"/>
                </a:lnTo>
                <a:lnTo>
                  <a:pt x="1909025" y="782193"/>
                </a:lnTo>
                <a:lnTo>
                  <a:pt x="1915248" y="800227"/>
                </a:lnTo>
                <a:lnTo>
                  <a:pt x="2044407" y="756158"/>
                </a:lnTo>
                <a:close/>
              </a:path>
              <a:path w="2064385" h="2157729">
                <a:moveTo>
                  <a:pt x="2054440" y="792607"/>
                </a:moveTo>
                <a:lnTo>
                  <a:pt x="2049106" y="774319"/>
                </a:lnTo>
                <a:lnTo>
                  <a:pt x="1918042" y="812419"/>
                </a:lnTo>
                <a:lnTo>
                  <a:pt x="1923376" y="830707"/>
                </a:lnTo>
                <a:lnTo>
                  <a:pt x="2054440" y="792607"/>
                </a:lnTo>
                <a:close/>
              </a:path>
              <a:path w="2064385" h="2157729">
                <a:moveTo>
                  <a:pt x="2059266" y="830707"/>
                </a:moveTo>
                <a:lnTo>
                  <a:pt x="2053932" y="812419"/>
                </a:lnTo>
                <a:lnTo>
                  <a:pt x="1922741" y="850519"/>
                </a:lnTo>
                <a:lnTo>
                  <a:pt x="1928075" y="868807"/>
                </a:lnTo>
                <a:lnTo>
                  <a:pt x="2059266" y="830707"/>
                </a:lnTo>
                <a:close/>
              </a:path>
              <a:path w="2064385" h="2157729">
                <a:moveTo>
                  <a:pt x="2064346" y="876935"/>
                </a:moveTo>
                <a:lnTo>
                  <a:pt x="2059901" y="858393"/>
                </a:lnTo>
                <a:lnTo>
                  <a:pt x="1927186" y="890016"/>
                </a:lnTo>
                <a:lnTo>
                  <a:pt x="1931631" y="908558"/>
                </a:lnTo>
                <a:lnTo>
                  <a:pt x="2064346" y="876935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8" name="bg object 6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5342" y="3743451"/>
            <a:ext cx="192062" cy="123571"/>
          </a:xfrm>
          <a:prstGeom prst="rect">
            <a:avLst/>
          </a:prstGeom>
        </p:spPr>
      </p:pic>
      <p:sp>
        <p:nvSpPr>
          <p:cNvPr id="69" name="bg object 69"/>
          <p:cNvSpPr/>
          <p:nvPr/>
        </p:nvSpPr>
        <p:spPr>
          <a:xfrm>
            <a:off x="605561" y="3764279"/>
            <a:ext cx="175260" cy="132715"/>
          </a:xfrm>
          <a:custGeom>
            <a:avLst/>
            <a:gdLst/>
            <a:ahLst/>
            <a:cxnLst/>
            <a:rect l="l" t="t" r="r" b="b"/>
            <a:pathLst>
              <a:path w="175259" h="132714">
                <a:moveTo>
                  <a:pt x="25539" y="23368"/>
                </a:moveTo>
                <a:lnTo>
                  <a:pt x="6527" y="22225"/>
                </a:lnTo>
                <a:lnTo>
                  <a:pt x="0" y="131572"/>
                </a:lnTo>
                <a:lnTo>
                  <a:pt x="19011" y="132715"/>
                </a:lnTo>
                <a:lnTo>
                  <a:pt x="25539" y="23368"/>
                </a:lnTo>
                <a:close/>
              </a:path>
              <a:path w="175259" h="132714">
                <a:moveTo>
                  <a:pt x="70548" y="13335"/>
                </a:moveTo>
                <a:lnTo>
                  <a:pt x="51498" y="13081"/>
                </a:lnTo>
                <a:lnTo>
                  <a:pt x="50241" y="122555"/>
                </a:lnTo>
                <a:lnTo>
                  <a:pt x="69291" y="122809"/>
                </a:lnTo>
                <a:lnTo>
                  <a:pt x="70548" y="13335"/>
                </a:lnTo>
                <a:close/>
              </a:path>
              <a:path w="175259" h="132714">
                <a:moveTo>
                  <a:pt x="125653" y="7112"/>
                </a:moveTo>
                <a:lnTo>
                  <a:pt x="106616" y="6604"/>
                </a:lnTo>
                <a:lnTo>
                  <a:pt x="103085" y="116078"/>
                </a:lnTo>
                <a:lnTo>
                  <a:pt x="122123" y="116586"/>
                </a:lnTo>
                <a:lnTo>
                  <a:pt x="125653" y="7112"/>
                </a:lnTo>
                <a:close/>
              </a:path>
              <a:path w="175259" h="132714">
                <a:moveTo>
                  <a:pt x="175247" y="1270"/>
                </a:moveTo>
                <a:lnTo>
                  <a:pt x="156235" y="0"/>
                </a:lnTo>
                <a:lnTo>
                  <a:pt x="148755" y="109220"/>
                </a:lnTo>
                <a:lnTo>
                  <a:pt x="167754" y="110490"/>
                </a:lnTo>
                <a:lnTo>
                  <a:pt x="175247" y="127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0" name="bg object 7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7149" y="3805173"/>
            <a:ext cx="180416" cy="157352"/>
          </a:xfrm>
          <a:prstGeom prst="rect">
            <a:avLst/>
          </a:prstGeom>
        </p:spPr>
      </p:pic>
      <p:sp>
        <p:nvSpPr>
          <p:cNvPr id="71" name="bg object 71"/>
          <p:cNvSpPr/>
          <p:nvPr/>
        </p:nvSpPr>
        <p:spPr>
          <a:xfrm>
            <a:off x="24347" y="4007357"/>
            <a:ext cx="70485" cy="94615"/>
          </a:xfrm>
          <a:custGeom>
            <a:avLst/>
            <a:gdLst/>
            <a:ahLst/>
            <a:cxnLst/>
            <a:rect l="l" t="t" r="r" b="b"/>
            <a:pathLst>
              <a:path w="70485" h="94614">
                <a:moveTo>
                  <a:pt x="15988" y="0"/>
                </a:moveTo>
                <a:lnTo>
                  <a:pt x="0" y="10287"/>
                </a:lnTo>
                <a:lnTo>
                  <a:pt x="54380" y="94234"/>
                </a:lnTo>
                <a:lnTo>
                  <a:pt x="70368" y="83947"/>
                </a:lnTo>
                <a:lnTo>
                  <a:pt x="1598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2" name="bg object 7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0298" y="3892804"/>
            <a:ext cx="192058" cy="159131"/>
          </a:xfrm>
          <a:prstGeom prst="rect">
            <a:avLst/>
          </a:prstGeom>
        </p:spPr>
      </p:pic>
      <p:sp>
        <p:nvSpPr>
          <p:cNvPr id="73" name="bg object 73"/>
          <p:cNvSpPr/>
          <p:nvPr/>
        </p:nvSpPr>
        <p:spPr>
          <a:xfrm>
            <a:off x="3695" y="3640073"/>
            <a:ext cx="2193925" cy="2694940"/>
          </a:xfrm>
          <a:custGeom>
            <a:avLst/>
            <a:gdLst/>
            <a:ahLst/>
            <a:cxnLst/>
            <a:rect l="l" t="t" r="r" b="b"/>
            <a:pathLst>
              <a:path w="2193925" h="2694940">
                <a:moveTo>
                  <a:pt x="111658" y="1685417"/>
                </a:moveTo>
                <a:lnTo>
                  <a:pt x="101765" y="1669161"/>
                </a:lnTo>
                <a:lnTo>
                  <a:pt x="0" y="1731010"/>
                </a:lnTo>
                <a:lnTo>
                  <a:pt x="9893" y="1747266"/>
                </a:lnTo>
                <a:lnTo>
                  <a:pt x="111658" y="1685417"/>
                </a:lnTo>
                <a:close/>
              </a:path>
              <a:path w="2193925" h="2694940">
                <a:moveTo>
                  <a:pt x="132346" y="434213"/>
                </a:moveTo>
                <a:lnTo>
                  <a:pt x="29235" y="251841"/>
                </a:lnTo>
                <a:lnTo>
                  <a:pt x="12661" y="261239"/>
                </a:lnTo>
                <a:lnTo>
                  <a:pt x="115760" y="443611"/>
                </a:lnTo>
                <a:lnTo>
                  <a:pt x="132346" y="434213"/>
                </a:lnTo>
                <a:close/>
              </a:path>
              <a:path w="2193925" h="2694940">
                <a:moveTo>
                  <a:pt x="232613" y="2481567"/>
                </a:moveTo>
                <a:lnTo>
                  <a:pt x="214884" y="2474620"/>
                </a:lnTo>
                <a:lnTo>
                  <a:pt x="131470" y="2687459"/>
                </a:lnTo>
                <a:lnTo>
                  <a:pt x="149212" y="2694406"/>
                </a:lnTo>
                <a:lnTo>
                  <a:pt x="232613" y="2481567"/>
                </a:lnTo>
                <a:close/>
              </a:path>
              <a:path w="2193925" h="2694940">
                <a:moveTo>
                  <a:pt x="356336" y="329438"/>
                </a:moveTo>
                <a:lnTo>
                  <a:pt x="295859" y="128778"/>
                </a:lnTo>
                <a:lnTo>
                  <a:pt x="277622" y="134239"/>
                </a:lnTo>
                <a:lnTo>
                  <a:pt x="338099" y="334899"/>
                </a:lnTo>
                <a:lnTo>
                  <a:pt x="356336" y="329438"/>
                </a:lnTo>
                <a:close/>
              </a:path>
              <a:path w="2193925" h="2694940">
                <a:moveTo>
                  <a:pt x="362635" y="962660"/>
                </a:moveTo>
                <a:lnTo>
                  <a:pt x="140817" y="648970"/>
                </a:lnTo>
                <a:lnTo>
                  <a:pt x="125272" y="659892"/>
                </a:lnTo>
                <a:lnTo>
                  <a:pt x="347091" y="973582"/>
                </a:lnTo>
                <a:lnTo>
                  <a:pt x="362635" y="962660"/>
                </a:lnTo>
                <a:close/>
              </a:path>
              <a:path w="2193925" h="2694940">
                <a:moveTo>
                  <a:pt x="448906" y="2477579"/>
                </a:moveTo>
                <a:lnTo>
                  <a:pt x="430060" y="2474772"/>
                </a:lnTo>
                <a:lnTo>
                  <a:pt x="397776" y="2691447"/>
                </a:lnTo>
                <a:lnTo>
                  <a:pt x="416623" y="2694254"/>
                </a:lnTo>
                <a:lnTo>
                  <a:pt x="448906" y="2477579"/>
                </a:lnTo>
                <a:close/>
              </a:path>
              <a:path w="2193925" h="2694940">
                <a:moveTo>
                  <a:pt x="688390" y="2653830"/>
                </a:moveTo>
                <a:lnTo>
                  <a:pt x="678980" y="2444496"/>
                </a:lnTo>
                <a:lnTo>
                  <a:pt x="659942" y="2445347"/>
                </a:lnTo>
                <a:lnTo>
                  <a:pt x="669353" y="2654681"/>
                </a:lnTo>
                <a:lnTo>
                  <a:pt x="688390" y="2653830"/>
                </a:lnTo>
                <a:close/>
              </a:path>
              <a:path w="2193925" h="2694940">
                <a:moveTo>
                  <a:pt x="838555" y="14859"/>
                </a:moveTo>
                <a:lnTo>
                  <a:pt x="819645" y="12446"/>
                </a:lnTo>
                <a:lnTo>
                  <a:pt x="792353" y="229743"/>
                </a:lnTo>
                <a:lnTo>
                  <a:pt x="811263" y="232156"/>
                </a:lnTo>
                <a:lnTo>
                  <a:pt x="838555" y="14859"/>
                </a:lnTo>
                <a:close/>
              </a:path>
              <a:path w="2193925" h="2694940">
                <a:moveTo>
                  <a:pt x="966063" y="2575306"/>
                </a:moveTo>
                <a:lnTo>
                  <a:pt x="911847" y="2372893"/>
                </a:lnTo>
                <a:lnTo>
                  <a:pt x="893445" y="2377821"/>
                </a:lnTo>
                <a:lnTo>
                  <a:pt x="947661" y="2580233"/>
                </a:lnTo>
                <a:lnTo>
                  <a:pt x="966063" y="2575306"/>
                </a:lnTo>
                <a:close/>
              </a:path>
              <a:path w="2193925" h="2694940">
                <a:moveTo>
                  <a:pt x="1109649" y="5969"/>
                </a:moveTo>
                <a:lnTo>
                  <a:pt x="1091565" y="0"/>
                </a:lnTo>
                <a:lnTo>
                  <a:pt x="1016558" y="225933"/>
                </a:lnTo>
                <a:lnTo>
                  <a:pt x="1034643" y="231902"/>
                </a:lnTo>
                <a:lnTo>
                  <a:pt x="1109649" y="5969"/>
                </a:lnTo>
                <a:close/>
              </a:path>
              <a:path w="2193925" h="2694940">
                <a:moveTo>
                  <a:pt x="1118285" y="2042109"/>
                </a:moveTo>
                <a:lnTo>
                  <a:pt x="896467" y="1728470"/>
                </a:lnTo>
                <a:lnTo>
                  <a:pt x="880922" y="1739392"/>
                </a:lnTo>
                <a:lnTo>
                  <a:pt x="1102741" y="2053107"/>
                </a:lnTo>
                <a:lnTo>
                  <a:pt x="1118285" y="2042109"/>
                </a:lnTo>
                <a:close/>
              </a:path>
              <a:path w="2193925" h="2694940">
                <a:moveTo>
                  <a:pt x="1220101" y="2456459"/>
                </a:moveTo>
                <a:lnTo>
                  <a:pt x="1126337" y="2269058"/>
                </a:lnTo>
                <a:lnTo>
                  <a:pt x="1109306" y="2277580"/>
                </a:lnTo>
                <a:lnTo>
                  <a:pt x="1203071" y="2464993"/>
                </a:lnTo>
                <a:lnTo>
                  <a:pt x="1220101" y="2456459"/>
                </a:lnTo>
                <a:close/>
              </a:path>
              <a:path w="2193925" h="2694940">
                <a:moveTo>
                  <a:pt x="1360030" y="53975"/>
                </a:moveTo>
                <a:lnTo>
                  <a:pt x="1343266" y="44704"/>
                </a:lnTo>
                <a:lnTo>
                  <a:pt x="1225016" y="260477"/>
                </a:lnTo>
                <a:lnTo>
                  <a:pt x="1241717" y="269748"/>
                </a:lnTo>
                <a:lnTo>
                  <a:pt x="1360030" y="53975"/>
                </a:lnTo>
                <a:close/>
              </a:path>
              <a:path w="2193925" h="2694940">
                <a:moveTo>
                  <a:pt x="1465059" y="2299589"/>
                </a:moveTo>
                <a:lnTo>
                  <a:pt x="1333233" y="2136724"/>
                </a:lnTo>
                <a:lnTo>
                  <a:pt x="1318374" y="2148713"/>
                </a:lnTo>
                <a:lnTo>
                  <a:pt x="1450200" y="2311577"/>
                </a:lnTo>
                <a:lnTo>
                  <a:pt x="1465059" y="2299589"/>
                </a:lnTo>
                <a:close/>
              </a:path>
              <a:path w="2193925" h="2694940">
                <a:moveTo>
                  <a:pt x="1579105" y="772922"/>
                </a:moveTo>
                <a:lnTo>
                  <a:pt x="1569326" y="756666"/>
                </a:lnTo>
                <a:lnTo>
                  <a:pt x="1139177" y="1017905"/>
                </a:lnTo>
                <a:lnTo>
                  <a:pt x="1149070" y="1034161"/>
                </a:lnTo>
                <a:lnTo>
                  <a:pt x="1579105" y="772922"/>
                </a:lnTo>
                <a:close/>
              </a:path>
              <a:path w="2193925" h="2694940">
                <a:moveTo>
                  <a:pt x="1595488" y="126746"/>
                </a:moveTo>
                <a:lnTo>
                  <a:pt x="1580248" y="115316"/>
                </a:lnTo>
                <a:lnTo>
                  <a:pt x="1421244" y="327406"/>
                </a:lnTo>
                <a:lnTo>
                  <a:pt x="1436484" y="338836"/>
                </a:lnTo>
                <a:lnTo>
                  <a:pt x="1595488" y="126746"/>
                </a:lnTo>
                <a:close/>
              </a:path>
              <a:path w="2193925" h="2694940">
                <a:moveTo>
                  <a:pt x="1669656" y="1357884"/>
                </a:moveTo>
                <a:lnTo>
                  <a:pt x="1411846" y="1338834"/>
                </a:lnTo>
                <a:lnTo>
                  <a:pt x="1345044" y="1510284"/>
                </a:lnTo>
                <a:lnTo>
                  <a:pt x="1392796" y="1519809"/>
                </a:lnTo>
                <a:lnTo>
                  <a:pt x="1440548" y="1386459"/>
                </a:lnTo>
                <a:lnTo>
                  <a:pt x="1507350" y="1395984"/>
                </a:lnTo>
                <a:lnTo>
                  <a:pt x="1469123" y="1510284"/>
                </a:lnTo>
                <a:lnTo>
                  <a:pt x="1507350" y="1510284"/>
                </a:lnTo>
                <a:lnTo>
                  <a:pt x="1555102" y="1395984"/>
                </a:lnTo>
                <a:lnTo>
                  <a:pt x="1602854" y="1395984"/>
                </a:lnTo>
                <a:lnTo>
                  <a:pt x="1564627" y="1519809"/>
                </a:lnTo>
                <a:lnTo>
                  <a:pt x="1612379" y="1529334"/>
                </a:lnTo>
                <a:lnTo>
                  <a:pt x="1669656" y="1357884"/>
                </a:lnTo>
                <a:close/>
              </a:path>
              <a:path w="2193925" h="2694940">
                <a:moveTo>
                  <a:pt x="1681594" y="2107908"/>
                </a:moveTo>
                <a:lnTo>
                  <a:pt x="1509636" y="1988210"/>
                </a:lnTo>
                <a:lnTo>
                  <a:pt x="1498714" y="2003844"/>
                </a:lnTo>
                <a:lnTo>
                  <a:pt x="1670672" y="2123554"/>
                </a:lnTo>
                <a:lnTo>
                  <a:pt x="1681594" y="2107908"/>
                </a:lnTo>
                <a:close/>
              </a:path>
              <a:path w="2193925" h="2694940">
                <a:moveTo>
                  <a:pt x="1793608" y="249047"/>
                </a:moveTo>
                <a:lnTo>
                  <a:pt x="1780527" y="235331"/>
                </a:lnTo>
                <a:lnTo>
                  <a:pt x="1588249" y="417830"/>
                </a:lnTo>
                <a:lnTo>
                  <a:pt x="1601330" y="431546"/>
                </a:lnTo>
                <a:lnTo>
                  <a:pt x="1793608" y="249047"/>
                </a:lnTo>
                <a:close/>
              </a:path>
              <a:path w="2193925" h="2694940">
                <a:moveTo>
                  <a:pt x="1864474" y="1909445"/>
                </a:moveTo>
                <a:lnTo>
                  <a:pt x="1663814" y="1813687"/>
                </a:lnTo>
                <a:lnTo>
                  <a:pt x="1655559" y="1830959"/>
                </a:lnTo>
                <a:lnTo>
                  <a:pt x="1856219" y="1926590"/>
                </a:lnTo>
                <a:lnTo>
                  <a:pt x="1864474" y="1909445"/>
                </a:lnTo>
                <a:close/>
              </a:path>
              <a:path w="2193925" h="2694940">
                <a:moveTo>
                  <a:pt x="1956295" y="399161"/>
                </a:moveTo>
                <a:lnTo>
                  <a:pt x="1944865" y="383794"/>
                </a:lnTo>
                <a:lnTo>
                  <a:pt x="1724139" y="547116"/>
                </a:lnTo>
                <a:lnTo>
                  <a:pt x="1735442" y="562483"/>
                </a:lnTo>
                <a:lnTo>
                  <a:pt x="1956295" y="399161"/>
                </a:lnTo>
                <a:close/>
              </a:path>
              <a:path w="2193925" h="2694940">
                <a:moveTo>
                  <a:pt x="2021446" y="1681607"/>
                </a:moveTo>
                <a:lnTo>
                  <a:pt x="1788147" y="1633601"/>
                </a:lnTo>
                <a:lnTo>
                  <a:pt x="1784337" y="1652270"/>
                </a:lnTo>
                <a:lnTo>
                  <a:pt x="2017636" y="1700276"/>
                </a:lnTo>
                <a:lnTo>
                  <a:pt x="2021446" y="1681607"/>
                </a:lnTo>
                <a:close/>
              </a:path>
              <a:path w="2193925" h="2694940">
                <a:moveTo>
                  <a:pt x="2070468" y="581152"/>
                </a:moveTo>
                <a:lnTo>
                  <a:pt x="2061324" y="564388"/>
                </a:lnTo>
                <a:lnTo>
                  <a:pt x="1829041" y="692150"/>
                </a:lnTo>
                <a:lnTo>
                  <a:pt x="1838185" y="708914"/>
                </a:lnTo>
                <a:lnTo>
                  <a:pt x="2070468" y="581152"/>
                </a:lnTo>
                <a:close/>
              </a:path>
              <a:path w="2193925" h="2694940">
                <a:moveTo>
                  <a:pt x="2158733" y="787019"/>
                </a:moveTo>
                <a:lnTo>
                  <a:pt x="2152383" y="769112"/>
                </a:lnTo>
                <a:lnTo>
                  <a:pt x="1902574" y="857758"/>
                </a:lnTo>
                <a:lnTo>
                  <a:pt x="1908924" y="875665"/>
                </a:lnTo>
                <a:lnTo>
                  <a:pt x="2158733" y="787019"/>
                </a:lnTo>
                <a:close/>
              </a:path>
              <a:path w="2193925" h="2694940">
                <a:moveTo>
                  <a:pt x="2187435" y="1235075"/>
                </a:moveTo>
                <a:lnTo>
                  <a:pt x="2185784" y="1216152"/>
                </a:lnTo>
                <a:lnTo>
                  <a:pt x="1921624" y="1238377"/>
                </a:lnTo>
                <a:lnTo>
                  <a:pt x="1923148" y="1257300"/>
                </a:lnTo>
                <a:lnTo>
                  <a:pt x="2187435" y="1235075"/>
                </a:lnTo>
                <a:close/>
              </a:path>
              <a:path w="2193925" h="2694940">
                <a:moveTo>
                  <a:pt x="2193912" y="1001268"/>
                </a:moveTo>
                <a:lnTo>
                  <a:pt x="2189721" y="982726"/>
                </a:lnTo>
                <a:lnTo>
                  <a:pt x="1931022" y="1040384"/>
                </a:lnTo>
                <a:lnTo>
                  <a:pt x="1935086" y="1058926"/>
                </a:lnTo>
                <a:lnTo>
                  <a:pt x="2193912" y="1001268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4" name="bg object 7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0480" y="4207764"/>
            <a:ext cx="283464" cy="237744"/>
          </a:xfrm>
          <a:prstGeom prst="rect">
            <a:avLst/>
          </a:prstGeom>
        </p:spPr>
      </p:pic>
      <p:pic>
        <p:nvPicPr>
          <p:cNvPr id="75" name="bg object 7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74420" y="5559551"/>
            <a:ext cx="132588" cy="123443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424940" y="4311395"/>
            <a:ext cx="210311" cy="219456"/>
          </a:xfrm>
          <a:prstGeom prst="rect">
            <a:avLst/>
          </a:prstGeom>
        </p:spPr>
      </p:pic>
      <p:sp>
        <p:nvSpPr>
          <p:cNvPr id="77" name="bg object 77"/>
          <p:cNvSpPr/>
          <p:nvPr/>
        </p:nvSpPr>
        <p:spPr>
          <a:xfrm>
            <a:off x="10668" y="3687444"/>
            <a:ext cx="2113915" cy="2518410"/>
          </a:xfrm>
          <a:custGeom>
            <a:avLst/>
            <a:gdLst/>
            <a:ahLst/>
            <a:cxnLst/>
            <a:rect l="l" t="t" r="r" b="b"/>
            <a:pathLst>
              <a:path w="2113915" h="2518410">
                <a:moveTo>
                  <a:pt x="10668" y="2403983"/>
                </a:moveTo>
                <a:lnTo>
                  <a:pt x="0" y="2403983"/>
                </a:lnTo>
                <a:lnTo>
                  <a:pt x="0" y="2422271"/>
                </a:lnTo>
                <a:lnTo>
                  <a:pt x="10668" y="2403983"/>
                </a:lnTo>
                <a:close/>
              </a:path>
              <a:path w="2113915" h="2518410">
                <a:moveTo>
                  <a:pt x="48768" y="434594"/>
                </a:moveTo>
                <a:lnTo>
                  <a:pt x="0" y="367919"/>
                </a:lnTo>
                <a:lnTo>
                  <a:pt x="0" y="406019"/>
                </a:lnTo>
                <a:lnTo>
                  <a:pt x="29260" y="444119"/>
                </a:lnTo>
                <a:lnTo>
                  <a:pt x="48768" y="434594"/>
                </a:lnTo>
                <a:close/>
              </a:path>
              <a:path w="2113915" h="2518410">
                <a:moveTo>
                  <a:pt x="57912" y="2413127"/>
                </a:moveTo>
                <a:lnTo>
                  <a:pt x="38608" y="2413127"/>
                </a:lnTo>
                <a:lnTo>
                  <a:pt x="0" y="2470480"/>
                </a:lnTo>
                <a:lnTo>
                  <a:pt x="0" y="2518283"/>
                </a:lnTo>
                <a:lnTo>
                  <a:pt x="57912" y="2413127"/>
                </a:lnTo>
                <a:close/>
              </a:path>
              <a:path w="2113915" h="2518410">
                <a:moveTo>
                  <a:pt x="575081" y="218694"/>
                </a:moveTo>
                <a:lnTo>
                  <a:pt x="562432" y="0"/>
                </a:lnTo>
                <a:lnTo>
                  <a:pt x="543407" y="1016"/>
                </a:lnTo>
                <a:lnTo>
                  <a:pt x="556056" y="219710"/>
                </a:lnTo>
                <a:lnTo>
                  <a:pt x="575081" y="218694"/>
                </a:lnTo>
                <a:close/>
              </a:path>
              <a:path w="2113915" h="2518410">
                <a:moveTo>
                  <a:pt x="2113788" y="1403223"/>
                </a:moveTo>
                <a:lnTo>
                  <a:pt x="1858772" y="1385062"/>
                </a:lnTo>
                <a:lnTo>
                  <a:pt x="1857502" y="1404112"/>
                </a:lnTo>
                <a:lnTo>
                  <a:pt x="2112391" y="1422273"/>
                </a:lnTo>
                <a:lnTo>
                  <a:pt x="2113788" y="1403223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8" name="bg object 7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20979" y="5674478"/>
            <a:ext cx="223837" cy="241689"/>
          </a:xfrm>
          <a:prstGeom prst="rect">
            <a:avLst/>
          </a:prstGeom>
        </p:spPr>
      </p:pic>
      <p:pic>
        <p:nvPicPr>
          <p:cNvPr id="79" name="bg object 7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91276" y="5632897"/>
            <a:ext cx="94315" cy="118132"/>
          </a:xfrm>
          <a:prstGeom prst="rect">
            <a:avLst/>
          </a:prstGeom>
        </p:spPr>
      </p:pic>
      <p:pic>
        <p:nvPicPr>
          <p:cNvPr id="80" name="bg object 8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73379" y="3973067"/>
            <a:ext cx="551688" cy="2019300"/>
          </a:xfrm>
          <a:prstGeom prst="rect">
            <a:avLst/>
          </a:prstGeom>
        </p:spPr>
      </p:pic>
      <p:pic>
        <p:nvPicPr>
          <p:cNvPr id="81" name="bg object 8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175004" y="1595628"/>
            <a:ext cx="7050785" cy="1504950"/>
          </a:xfrm>
          <a:prstGeom prst="rect">
            <a:avLst/>
          </a:prstGeom>
        </p:spPr>
      </p:pic>
      <p:pic>
        <p:nvPicPr>
          <p:cNvPr id="82" name="bg object 8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642616" y="2418588"/>
            <a:ext cx="3900678" cy="15049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FFFFC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5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99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220467" y="1772412"/>
            <a:ext cx="4470400" cy="3348354"/>
          </a:xfrm>
          <a:custGeom>
            <a:avLst/>
            <a:gdLst/>
            <a:ahLst/>
            <a:cxnLst/>
            <a:rect l="l" t="t" r="r" b="b"/>
            <a:pathLst>
              <a:path w="4470400" h="3348354">
                <a:moveTo>
                  <a:pt x="1508506" y="134874"/>
                </a:moveTo>
                <a:lnTo>
                  <a:pt x="997204" y="695071"/>
                </a:lnTo>
                <a:lnTo>
                  <a:pt x="104775" y="747395"/>
                </a:lnTo>
                <a:lnTo>
                  <a:pt x="0" y="994917"/>
                </a:lnTo>
                <a:lnTo>
                  <a:pt x="590676" y="1628139"/>
                </a:lnTo>
                <a:lnTo>
                  <a:pt x="970152" y="1431289"/>
                </a:lnTo>
                <a:lnTo>
                  <a:pt x="1575181" y="1721739"/>
                </a:lnTo>
                <a:lnTo>
                  <a:pt x="1772031" y="2124837"/>
                </a:lnTo>
                <a:lnTo>
                  <a:pt x="1719707" y="2300859"/>
                </a:lnTo>
                <a:lnTo>
                  <a:pt x="1784731" y="2632583"/>
                </a:lnTo>
                <a:lnTo>
                  <a:pt x="1824482" y="3172079"/>
                </a:lnTo>
                <a:lnTo>
                  <a:pt x="2323084" y="3348228"/>
                </a:lnTo>
                <a:lnTo>
                  <a:pt x="2677160" y="3213354"/>
                </a:lnTo>
                <a:lnTo>
                  <a:pt x="2545334" y="2819781"/>
                </a:lnTo>
                <a:lnTo>
                  <a:pt x="3161537" y="2467483"/>
                </a:lnTo>
                <a:lnTo>
                  <a:pt x="3621912" y="2446909"/>
                </a:lnTo>
                <a:lnTo>
                  <a:pt x="3883914" y="2156460"/>
                </a:lnTo>
                <a:lnTo>
                  <a:pt x="3749040" y="1588389"/>
                </a:lnTo>
                <a:lnTo>
                  <a:pt x="4138041" y="1417065"/>
                </a:lnTo>
                <a:lnTo>
                  <a:pt x="4469891" y="720471"/>
                </a:lnTo>
                <a:lnTo>
                  <a:pt x="3998341" y="0"/>
                </a:lnTo>
              </a:path>
            </a:pathLst>
          </a:custGeom>
          <a:ln w="15240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2765" y="1698497"/>
            <a:ext cx="9100185" cy="4932045"/>
          </a:xfrm>
          <a:custGeom>
            <a:avLst/>
            <a:gdLst/>
            <a:ahLst/>
            <a:cxnLst/>
            <a:rect l="l" t="t" r="r" b="b"/>
            <a:pathLst>
              <a:path w="9100185" h="4932045">
                <a:moveTo>
                  <a:pt x="3293618" y="177800"/>
                </a:moveTo>
                <a:lnTo>
                  <a:pt x="2857119" y="490474"/>
                </a:lnTo>
                <a:lnTo>
                  <a:pt x="2517394" y="417449"/>
                </a:lnTo>
                <a:lnTo>
                  <a:pt x="1874520" y="573024"/>
                </a:lnTo>
                <a:lnTo>
                  <a:pt x="1311021" y="593725"/>
                </a:lnTo>
                <a:lnTo>
                  <a:pt x="1034796" y="1071372"/>
                </a:lnTo>
                <a:lnTo>
                  <a:pt x="1179245" y="1226947"/>
                </a:lnTo>
                <a:lnTo>
                  <a:pt x="1401445" y="1112647"/>
                </a:lnTo>
                <a:lnTo>
                  <a:pt x="1717420" y="1164971"/>
                </a:lnTo>
                <a:lnTo>
                  <a:pt x="1834895" y="1423669"/>
                </a:lnTo>
                <a:lnTo>
                  <a:pt x="1585595" y="1693544"/>
                </a:lnTo>
                <a:lnTo>
                  <a:pt x="1874520" y="1890394"/>
                </a:lnTo>
                <a:lnTo>
                  <a:pt x="2188845" y="1828418"/>
                </a:lnTo>
                <a:lnTo>
                  <a:pt x="2465070" y="2004568"/>
                </a:lnTo>
                <a:lnTo>
                  <a:pt x="3028569" y="2025269"/>
                </a:lnTo>
                <a:lnTo>
                  <a:pt x="3592068" y="2336291"/>
                </a:lnTo>
                <a:lnTo>
                  <a:pt x="3723894" y="2729991"/>
                </a:lnTo>
                <a:lnTo>
                  <a:pt x="3604768" y="3436239"/>
                </a:lnTo>
                <a:lnTo>
                  <a:pt x="3723894" y="3674237"/>
                </a:lnTo>
                <a:lnTo>
                  <a:pt x="4419092" y="3632962"/>
                </a:lnTo>
                <a:lnTo>
                  <a:pt x="4668393" y="3829812"/>
                </a:lnTo>
                <a:lnTo>
                  <a:pt x="5152517" y="3321939"/>
                </a:lnTo>
                <a:lnTo>
                  <a:pt x="5062093" y="2958465"/>
                </a:lnTo>
                <a:lnTo>
                  <a:pt x="5508117" y="2729991"/>
                </a:lnTo>
                <a:lnTo>
                  <a:pt x="5822442" y="2802890"/>
                </a:lnTo>
                <a:lnTo>
                  <a:pt x="6241542" y="2637916"/>
                </a:lnTo>
                <a:lnTo>
                  <a:pt x="6439916" y="1938020"/>
                </a:lnTo>
                <a:lnTo>
                  <a:pt x="6817740" y="1537969"/>
                </a:lnTo>
                <a:lnTo>
                  <a:pt x="7330439" y="1496694"/>
                </a:lnTo>
                <a:lnTo>
                  <a:pt x="7238364" y="1237996"/>
                </a:lnTo>
                <a:lnTo>
                  <a:pt x="6859015" y="968248"/>
                </a:lnTo>
                <a:lnTo>
                  <a:pt x="7093965" y="407924"/>
                </a:lnTo>
                <a:lnTo>
                  <a:pt x="6733539" y="74675"/>
                </a:lnTo>
              </a:path>
              <a:path w="9100185" h="4932045">
                <a:moveTo>
                  <a:pt x="128587" y="0"/>
                </a:moveTo>
                <a:lnTo>
                  <a:pt x="211137" y="520573"/>
                </a:lnTo>
                <a:lnTo>
                  <a:pt x="0" y="1057148"/>
                </a:lnTo>
                <a:lnTo>
                  <a:pt x="131762" y="1938020"/>
                </a:lnTo>
                <a:lnTo>
                  <a:pt x="655650" y="2404745"/>
                </a:lnTo>
                <a:lnTo>
                  <a:pt x="1398651" y="2698369"/>
                </a:lnTo>
                <a:lnTo>
                  <a:pt x="2286127" y="2620645"/>
                </a:lnTo>
                <a:lnTo>
                  <a:pt x="2786126" y="3079369"/>
                </a:lnTo>
                <a:lnTo>
                  <a:pt x="2624201" y="3374516"/>
                </a:lnTo>
                <a:lnTo>
                  <a:pt x="1803400" y="3399916"/>
                </a:lnTo>
                <a:lnTo>
                  <a:pt x="1446276" y="3207893"/>
                </a:lnTo>
                <a:lnTo>
                  <a:pt x="1173200" y="3399916"/>
                </a:lnTo>
                <a:lnTo>
                  <a:pt x="1514475" y="4006278"/>
                </a:lnTo>
                <a:lnTo>
                  <a:pt x="1544701" y="4611039"/>
                </a:lnTo>
                <a:lnTo>
                  <a:pt x="2398776" y="4931664"/>
                </a:lnTo>
                <a:lnTo>
                  <a:pt x="2609977" y="4638014"/>
                </a:lnTo>
                <a:lnTo>
                  <a:pt x="3297301" y="4439602"/>
                </a:lnTo>
                <a:lnTo>
                  <a:pt x="4143502" y="4701514"/>
                </a:lnTo>
                <a:lnTo>
                  <a:pt x="5115052" y="4463415"/>
                </a:lnTo>
                <a:lnTo>
                  <a:pt x="5465953" y="4638014"/>
                </a:lnTo>
                <a:lnTo>
                  <a:pt x="6129528" y="4203103"/>
                </a:lnTo>
                <a:lnTo>
                  <a:pt x="6548628" y="3668141"/>
                </a:lnTo>
                <a:lnTo>
                  <a:pt x="6935978" y="3679316"/>
                </a:lnTo>
                <a:lnTo>
                  <a:pt x="7229729" y="3880866"/>
                </a:lnTo>
                <a:lnTo>
                  <a:pt x="7961503" y="3399916"/>
                </a:lnTo>
                <a:lnTo>
                  <a:pt x="8579104" y="3468243"/>
                </a:lnTo>
                <a:lnTo>
                  <a:pt x="9099804" y="3284093"/>
                </a:lnTo>
              </a:path>
            </a:pathLst>
          </a:custGeom>
          <a:ln w="16764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84047" y="1562100"/>
            <a:ext cx="8750935" cy="4638040"/>
          </a:xfrm>
          <a:custGeom>
            <a:avLst/>
            <a:gdLst/>
            <a:ahLst/>
            <a:cxnLst/>
            <a:rect l="l" t="t" r="r" b="b"/>
            <a:pathLst>
              <a:path w="8750935" h="4638040">
                <a:moveTo>
                  <a:pt x="381025" y="256032"/>
                </a:moveTo>
                <a:lnTo>
                  <a:pt x="0" y="789432"/>
                </a:lnTo>
                <a:lnTo>
                  <a:pt x="130187" y="1559305"/>
                </a:lnTo>
                <a:lnTo>
                  <a:pt x="385787" y="1641855"/>
                </a:lnTo>
                <a:lnTo>
                  <a:pt x="750925" y="1981580"/>
                </a:lnTo>
                <a:lnTo>
                  <a:pt x="884288" y="2543556"/>
                </a:lnTo>
                <a:lnTo>
                  <a:pt x="1331976" y="2635631"/>
                </a:lnTo>
                <a:lnTo>
                  <a:pt x="1997202" y="2397506"/>
                </a:lnTo>
                <a:lnTo>
                  <a:pt x="2074926" y="2626106"/>
                </a:lnTo>
                <a:lnTo>
                  <a:pt x="2573528" y="2657856"/>
                </a:lnTo>
                <a:lnTo>
                  <a:pt x="2956052" y="3216656"/>
                </a:lnTo>
                <a:lnTo>
                  <a:pt x="2648077" y="3694556"/>
                </a:lnTo>
                <a:lnTo>
                  <a:pt x="2076577" y="3775455"/>
                </a:lnTo>
                <a:lnTo>
                  <a:pt x="1574927" y="3704081"/>
                </a:lnTo>
                <a:lnTo>
                  <a:pt x="1433576" y="3818381"/>
                </a:lnTo>
                <a:lnTo>
                  <a:pt x="1600327" y="4089844"/>
                </a:lnTo>
                <a:lnTo>
                  <a:pt x="1574927" y="4285107"/>
                </a:lnTo>
                <a:lnTo>
                  <a:pt x="1805051" y="4637532"/>
                </a:lnTo>
                <a:lnTo>
                  <a:pt x="2637028" y="4420044"/>
                </a:lnTo>
                <a:lnTo>
                  <a:pt x="2738628" y="4212082"/>
                </a:lnTo>
                <a:lnTo>
                  <a:pt x="3008503" y="4305744"/>
                </a:lnTo>
                <a:lnTo>
                  <a:pt x="3711829" y="4142231"/>
                </a:lnTo>
                <a:lnTo>
                  <a:pt x="3878453" y="4564507"/>
                </a:lnTo>
                <a:lnTo>
                  <a:pt x="4556379" y="4289869"/>
                </a:lnTo>
                <a:lnTo>
                  <a:pt x="5181854" y="4369244"/>
                </a:lnTo>
                <a:lnTo>
                  <a:pt x="5591556" y="4108894"/>
                </a:lnTo>
                <a:lnTo>
                  <a:pt x="5705856" y="3559555"/>
                </a:lnTo>
                <a:lnTo>
                  <a:pt x="6370955" y="3569080"/>
                </a:lnTo>
                <a:lnTo>
                  <a:pt x="6461506" y="3310381"/>
                </a:lnTo>
                <a:lnTo>
                  <a:pt x="6729857" y="3321430"/>
                </a:lnTo>
                <a:lnTo>
                  <a:pt x="7088632" y="3580256"/>
                </a:lnTo>
                <a:lnTo>
                  <a:pt x="7677658" y="3135757"/>
                </a:lnTo>
                <a:lnTo>
                  <a:pt x="8295132" y="3089656"/>
                </a:lnTo>
                <a:lnTo>
                  <a:pt x="8520557" y="2749931"/>
                </a:lnTo>
                <a:lnTo>
                  <a:pt x="8750808" y="2772156"/>
                </a:lnTo>
              </a:path>
              <a:path w="8750935" h="4638040">
                <a:moveTo>
                  <a:pt x="7520685" y="0"/>
                </a:moveTo>
                <a:lnTo>
                  <a:pt x="7633334" y="370077"/>
                </a:lnTo>
                <a:lnTo>
                  <a:pt x="7552435" y="1021079"/>
                </a:lnTo>
                <a:lnTo>
                  <a:pt x="8020811" y="1224407"/>
                </a:lnTo>
                <a:lnTo>
                  <a:pt x="8260460" y="1661160"/>
                </a:lnTo>
                <a:lnTo>
                  <a:pt x="8554212" y="1888236"/>
                </a:lnTo>
                <a:lnTo>
                  <a:pt x="8157336" y="1764411"/>
                </a:lnTo>
                <a:lnTo>
                  <a:pt x="7876285" y="1402334"/>
                </a:lnTo>
                <a:lnTo>
                  <a:pt x="7520685" y="1353058"/>
                </a:lnTo>
                <a:lnTo>
                  <a:pt x="7299959" y="792479"/>
                </a:lnTo>
                <a:lnTo>
                  <a:pt x="7376159" y="331850"/>
                </a:lnTo>
              </a:path>
            </a:pathLst>
          </a:custGeom>
          <a:ln w="15240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213598" y="1422654"/>
            <a:ext cx="919480" cy="1774189"/>
          </a:xfrm>
          <a:custGeom>
            <a:avLst/>
            <a:gdLst/>
            <a:ahLst/>
            <a:cxnLst/>
            <a:rect l="l" t="t" r="r" b="b"/>
            <a:pathLst>
              <a:path w="919479" h="1774189">
                <a:moveTo>
                  <a:pt x="0" y="0"/>
                </a:moveTo>
                <a:lnTo>
                  <a:pt x="203200" y="520954"/>
                </a:lnTo>
                <a:lnTo>
                  <a:pt x="14224" y="1046607"/>
                </a:lnTo>
                <a:lnTo>
                  <a:pt x="63500" y="1211707"/>
                </a:lnTo>
                <a:lnTo>
                  <a:pt x="371348" y="1173607"/>
                </a:lnTo>
                <a:lnTo>
                  <a:pt x="545973" y="1675511"/>
                </a:lnTo>
                <a:lnTo>
                  <a:pt x="918972" y="1773936"/>
                </a:lnTo>
              </a:path>
            </a:pathLst>
          </a:custGeom>
          <a:ln w="16764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5225034" y="1536954"/>
            <a:ext cx="3919220" cy="3804285"/>
          </a:xfrm>
          <a:custGeom>
            <a:avLst/>
            <a:gdLst/>
            <a:ahLst/>
            <a:cxnLst/>
            <a:rect l="l" t="t" r="r" b="b"/>
            <a:pathLst>
              <a:path w="3919220" h="3804285">
                <a:moveTo>
                  <a:pt x="1774824" y="0"/>
                </a:moveTo>
                <a:lnTo>
                  <a:pt x="1871725" y="357250"/>
                </a:lnTo>
                <a:lnTo>
                  <a:pt x="2211450" y="538226"/>
                </a:lnTo>
                <a:lnTo>
                  <a:pt x="2228849" y="869950"/>
                </a:lnTo>
                <a:lnTo>
                  <a:pt x="2130424" y="1162177"/>
                </a:lnTo>
                <a:lnTo>
                  <a:pt x="2276474" y="1468501"/>
                </a:lnTo>
                <a:lnTo>
                  <a:pt x="2309875" y="1760601"/>
                </a:lnTo>
                <a:lnTo>
                  <a:pt x="2081275" y="1813052"/>
                </a:lnTo>
                <a:lnTo>
                  <a:pt x="1470024" y="2197227"/>
                </a:lnTo>
                <a:lnTo>
                  <a:pt x="1547875" y="2311527"/>
                </a:lnTo>
                <a:lnTo>
                  <a:pt x="1517649" y="2578227"/>
                </a:lnTo>
                <a:lnTo>
                  <a:pt x="1241425" y="2884678"/>
                </a:lnTo>
                <a:lnTo>
                  <a:pt x="855726" y="3140329"/>
                </a:lnTo>
                <a:lnTo>
                  <a:pt x="241300" y="3216529"/>
                </a:lnTo>
                <a:lnTo>
                  <a:pt x="30225" y="3573653"/>
                </a:lnTo>
                <a:lnTo>
                  <a:pt x="0" y="3803904"/>
                </a:lnTo>
                <a:lnTo>
                  <a:pt x="338200" y="3459353"/>
                </a:lnTo>
                <a:lnTo>
                  <a:pt x="998601" y="3318129"/>
                </a:lnTo>
                <a:lnTo>
                  <a:pt x="1419224" y="3026029"/>
                </a:lnTo>
                <a:lnTo>
                  <a:pt x="1952624" y="3153029"/>
                </a:lnTo>
                <a:lnTo>
                  <a:pt x="2647949" y="3026029"/>
                </a:lnTo>
                <a:lnTo>
                  <a:pt x="3148075" y="2770378"/>
                </a:lnTo>
                <a:lnTo>
                  <a:pt x="3197224" y="2540127"/>
                </a:lnTo>
                <a:lnTo>
                  <a:pt x="3551300" y="2375027"/>
                </a:lnTo>
                <a:lnTo>
                  <a:pt x="3744975" y="2463927"/>
                </a:lnTo>
                <a:lnTo>
                  <a:pt x="3918966" y="2350584"/>
                </a:lnTo>
              </a:path>
            </a:pathLst>
          </a:custGeom>
          <a:ln w="16764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3756660" y="1693163"/>
            <a:ext cx="5023485" cy="2816860"/>
          </a:xfrm>
          <a:custGeom>
            <a:avLst/>
            <a:gdLst/>
            <a:ahLst/>
            <a:cxnLst/>
            <a:rect l="l" t="t" r="r" b="b"/>
            <a:pathLst>
              <a:path w="5023484" h="2816860">
                <a:moveTo>
                  <a:pt x="983995" y="246252"/>
                </a:moveTo>
                <a:lnTo>
                  <a:pt x="668147" y="246252"/>
                </a:lnTo>
                <a:lnTo>
                  <a:pt x="325374" y="805307"/>
                </a:lnTo>
                <a:lnTo>
                  <a:pt x="0" y="1068959"/>
                </a:lnTo>
                <a:lnTo>
                  <a:pt x="772922" y="1243711"/>
                </a:lnTo>
                <a:lnTo>
                  <a:pt x="674497" y="1602739"/>
                </a:lnTo>
                <a:lnTo>
                  <a:pt x="979297" y="1725040"/>
                </a:lnTo>
                <a:lnTo>
                  <a:pt x="790448" y="2142744"/>
                </a:lnTo>
                <a:lnTo>
                  <a:pt x="1525269" y="1644014"/>
                </a:lnTo>
                <a:lnTo>
                  <a:pt x="1469770" y="1232535"/>
                </a:lnTo>
                <a:lnTo>
                  <a:pt x="1874519" y="1189736"/>
                </a:lnTo>
                <a:lnTo>
                  <a:pt x="2220467" y="954659"/>
                </a:lnTo>
                <a:lnTo>
                  <a:pt x="2087117" y="660781"/>
                </a:lnTo>
                <a:lnTo>
                  <a:pt x="2128392" y="311276"/>
                </a:lnTo>
                <a:lnTo>
                  <a:pt x="1858644" y="260476"/>
                </a:lnTo>
                <a:lnTo>
                  <a:pt x="1472945" y="0"/>
                </a:lnTo>
                <a:lnTo>
                  <a:pt x="983995" y="246252"/>
                </a:lnTo>
                <a:close/>
              </a:path>
              <a:path w="5023484" h="2816860">
                <a:moveTo>
                  <a:pt x="4170807" y="1821814"/>
                </a:moveTo>
                <a:lnTo>
                  <a:pt x="4235958" y="1583944"/>
                </a:lnTo>
                <a:lnTo>
                  <a:pt x="4432681" y="1531620"/>
                </a:lnTo>
                <a:lnTo>
                  <a:pt x="4589780" y="1655318"/>
                </a:lnTo>
                <a:lnTo>
                  <a:pt x="4747006" y="1924939"/>
                </a:lnTo>
                <a:lnTo>
                  <a:pt x="5023104" y="1894839"/>
                </a:lnTo>
                <a:lnTo>
                  <a:pt x="5010404" y="2101088"/>
                </a:lnTo>
                <a:lnTo>
                  <a:pt x="4642231" y="2215261"/>
                </a:lnTo>
                <a:lnTo>
                  <a:pt x="4424807" y="2193036"/>
                </a:lnTo>
                <a:lnTo>
                  <a:pt x="4170807" y="2294509"/>
                </a:lnTo>
                <a:lnTo>
                  <a:pt x="3967734" y="2535555"/>
                </a:lnTo>
                <a:lnTo>
                  <a:pt x="3701034" y="2383409"/>
                </a:lnTo>
                <a:lnTo>
                  <a:pt x="3435985" y="2816352"/>
                </a:lnTo>
                <a:lnTo>
                  <a:pt x="3134487" y="2743454"/>
                </a:lnTo>
                <a:lnTo>
                  <a:pt x="3029712" y="2484882"/>
                </a:lnTo>
                <a:lnTo>
                  <a:pt x="3278886" y="2297684"/>
                </a:lnTo>
                <a:lnTo>
                  <a:pt x="3423285" y="1977263"/>
                </a:lnTo>
                <a:lnTo>
                  <a:pt x="3724910" y="1769490"/>
                </a:lnTo>
                <a:lnTo>
                  <a:pt x="4170807" y="1831339"/>
                </a:lnTo>
              </a:path>
            </a:pathLst>
          </a:custGeom>
          <a:ln w="18288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4625340" y="1463040"/>
            <a:ext cx="4518660" cy="5306695"/>
          </a:xfrm>
          <a:custGeom>
            <a:avLst/>
            <a:gdLst/>
            <a:ahLst/>
            <a:cxnLst/>
            <a:rect l="l" t="t" r="r" b="b"/>
            <a:pathLst>
              <a:path w="4518659" h="5306695">
                <a:moveTo>
                  <a:pt x="4505833" y="4080764"/>
                </a:moveTo>
                <a:lnTo>
                  <a:pt x="3958082" y="4055364"/>
                </a:lnTo>
                <a:lnTo>
                  <a:pt x="3616706" y="4183976"/>
                </a:lnTo>
                <a:lnTo>
                  <a:pt x="3073781" y="4125226"/>
                </a:lnTo>
                <a:lnTo>
                  <a:pt x="2760980" y="4617453"/>
                </a:lnTo>
                <a:lnTo>
                  <a:pt x="2540254" y="4391977"/>
                </a:lnTo>
                <a:lnTo>
                  <a:pt x="2146554" y="4544415"/>
                </a:lnTo>
                <a:lnTo>
                  <a:pt x="2294255" y="4873091"/>
                </a:lnTo>
                <a:lnTo>
                  <a:pt x="1702054" y="4709541"/>
                </a:lnTo>
                <a:lnTo>
                  <a:pt x="1409827" y="4912791"/>
                </a:lnTo>
                <a:lnTo>
                  <a:pt x="0" y="5103329"/>
                </a:lnTo>
                <a:lnTo>
                  <a:pt x="457200" y="5306568"/>
                </a:lnTo>
                <a:lnTo>
                  <a:pt x="1651127" y="5128729"/>
                </a:lnTo>
                <a:lnTo>
                  <a:pt x="2019554" y="5243055"/>
                </a:lnTo>
                <a:lnTo>
                  <a:pt x="3327781" y="5152555"/>
                </a:lnTo>
                <a:lnTo>
                  <a:pt x="3683381" y="5243055"/>
                </a:lnTo>
                <a:lnTo>
                  <a:pt x="3899281" y="5001704"/>
                </a:lnTo>
                <a:lnTo>
                  <a:pt x="4305808" y="5192242"/>
                </a:lnTo>
                <a:lnTo>
                  <a:pt x="4312158" y="4593640"/>
                </a:lnTo>
                <a:lnTo>
                  <a:pt x="4518660" y="4466898"/>
                </a:lnTo>
              </a:path>
              <a:path w="4518659" h="5306695">
                <a:moveTo>
                  <a:pt x="4015740" y="0"/>
                </a:moveTo>
                <a:lnTo>
                  <a:pt x="4183888" y="497077"/>
                </a:lnTo>
                <a:lnTo>
                  <a:pt x="4183888" y="1006983"/>
                </a:lnTo>
                <a:lnTo>
                  <a:pt x="4440809" y="1356360"/>
                </a:lnTo>
                <a:lnTo>
                  <a:pt x="4456684" y="916432"/>
                </a:lnTo>
                <a:lnTo>
                  <a:pt x="4393184" y="635254"/>
                </a:lnTo>
                <a:lnTo>
                  <a:pt x="4518660" y="387153"/>
                </a:lnTo>
              </a:path>
            </a:pathLst>
          </a:custGeom>
          <a:ln w="18288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7863839" y="5664707"/>
            <a:ext cx="1026160" cy="622300"/>
          </a:xfrm>
          <a:custGeom>
            <a:avLst/>
            <a:gdLst/>
            <a:ahLst/>
            <a:cxnLst/>
            <a:rect l="l" t="t" r="r" b="b"/>
            <a:pathLst>
              <a:path w="1026159" h="622300">
                <a:moveTo>
                  <a:pt x="800226" y="0"/>
                </a:moveTo>
                <a:lnTo>
                  <a:pt x="508000" y="96761"/>
                </a:lnTo>
                <a:lnTo>
                  <a:pt x="377825" y="172897"/>
                </a:lnTo>
                <a:lnTo>
                  <a:pt x="228600" y="342620"/>
                </a:lnTo>
                <a:lnTo>
                  <a:pt x="0" y="621791"/>
                </a:lnTo>
                <a:lnTo>
                  <a:pt x="571626" y="417169"/>
                </a:lnTo>
                <a:lnTo>
                  <a:pt x="685926" y="288683"/>
                </a:lnTo>
                <a:lnTo>
                  <a:pt x="1025651" y="225234"/>
                </a:lnTo>
                <a:lnTo>
                  <a:pt x="800226" y="0"/>
                </a:lnTo>
                <a:close/>
              </a:path>
            </a:pathLst>
          </a:custGeom>
          <a:ln w="18288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79248" y="3810000"/>
            <a:ext cx="4343400" cy="3048000"/>
          </a:xfrm>
          <a:custGeom>
            <a:avLst/>
            <a:gdLst/>
            <a:ahLst/>
            <a:cxnLst/>
            <a:rect l="l" t="t" r="r" b="b"/>
            <a:pathLst>
              <a:path w="4343400" h="3048000">
                <a:moveTo>
                  <a:pt x="0" y="0"/>
                </a:moveTo>
                <a:lnTo>
                  <a:pt x="152399" y="533400"/>
                </a:lnTo>
                <a:lnTo>
                  <a:pt x="609600" y="609600"/>
                </a:lnTo>
                <a:lnTo>
                  <a:pt x="914400" y="1143000"/>
                </a:lnTo>
                <a:lnTo>
                  <a:pt x="838200" y="1524000"/>
                </a:lnTo>
                <a:lnTo>
                  <a:pt x="1066800" y="1752600"/>
                </a:lnTo>
                <a:lnTo>
                  <a:pt x="914400" y="2209800"/>
                </a:lnTo>
                <a:lnTo>
                  <a:pt x="990600" y="2590800"/>
                </a:lnTo>
                <a:lnTo>
                  <a:pt x="2362200" y="2971798"/>
                </a:lnTo>
                <a:lnTo>
                  <a:pt x="2667000" y="2743200"/>
                </a:lnTo>
                <a:lnTo>
                  <a:pt x="3505200" y="2743200"/>
                </a:lnTo>
                <a:lnTo>
                  <a:pt x="3657600" y="2590800"/>
                </a:lnTo>
                <a:lnTo>
                  <a:pt x="4343400" y="2971798"/>
                </a:lnTo>
                <a:lnTo>
                  <a:pt x="4191000" y="3047999"/>
                </a:lnTo>
                <a:lnTo>
                  <a:pt x="3657600" y="2895600"/>
                </a:lnTo>
                <a:lnTo>
                  <a:pt x="3429000" y="2971798"/>
                </a:lnTo>
                <a:lnTo>
                  <a:pt x="2590800" y="3047999"/>
                </a:lnTo>
                <a:lnTo>
                  <a:pt x="2286000" y="3047999"/>
                </a:lnTo>
                <a:lnTo>
                  <a:pt x="761999" y="2895600"/>
                </a:lnTo>
                <a:lnTo>
                  <a:pt x="304800" y="2971798"/>
                </a:lnTo>
                <a:lnTo>
                  <a:pt x="152399" y="2667000"/>
                </a:lnTo>
                <a:lnTo>
                  <a:pt x="457200" y="2286000"/>
                </a:lnTo>
                <a:lnTo>
                  <a:pt x="533400" y="1752600"/>
                </a:lnTo>
                <a:lnTo>
                  <a:pt x="228600" y="1371600"/>
                </a:lnTo>
                <a:lnTo>
                  <a:pt x="381000" y="990600"/>
                </a:lnTo>
                <a:lnTo>
                  <a:pt x="76200" y="83820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336" y="6101054"/>
            <a:ext cx="153522" cy="129590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7571" y="6119787"/>
            <a:ext cx="177876" cy="117525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470128" y="6095149"/>
            <a:ext cx="170815" cy="132715"/>
          </a:xfrm>
          <a:custGeom>
            <a:avLst/>
            <a:gdLst/>
            <a:ahLst/>
            <a:cxnLst/>
            <a:rect l="l" t="t" r="r" b="b"/>
            <a:pathLst>
              <a:path w="170815" h="132714">
                <a:moveTo>
                  <a:pt x="29705" y="23482"/>
                </a:moveTo>
                <a:lnTo>
                  <a:pt x="10744" y="21615"/>
                </a:lnTo>
                <a:lnTo>
                  <a:pt x="0" y="130619"/>
                </a:lnTo>
                <a:lnTo>
                  <a:pt x="18961" y="132486"/>
                </a:lnTo>
                <a:lnTo>
                  <a:pt x="29705" y="23482"/>
                </a:lnTo>
                <a:close/>
              </a:path>
              <a:path w="170815" h="132714">
                <a:moveTo>
                  <a:pt x="78079" y="13347"/>
                </a:moveTo>
                <a:lnTo>
                  <a:pt x="59055" y="12331"/>
                </a:lnTo>
                <a:lnTo>
                  <a:pt x="53225" y="121704"/>
                </a:lnTo>
                <a:lnTo>
                  <a:pt x="72250" y="122720"/>
                </a:lnTo>
                <a:lnTo>
                  <a:pt x="78079" y="13347"/>
                </a:lnTo>
                <a:close/>
              </a:path>
              <a:path w="170815" h="132714">
                <a:moveTo>
                  <a:pt x="123113" y="115887"/>
                </a:moveTo>
                <a:lnTo>
                  <a:pt x="122491" y="6350"/>
                </a:lnTo>
                <a:lnTo>
                  <a:pt x="103441" y="6464"/>
                </a:lnTo>
                <a:lnTo>
                  <a:pt x="104063" y="116001"/>
                </a:lnTo>
                <a:lnTo>
                  <a:pt x="123113" y="115887"/>
                </a:lnTo>
                <a:close/>
              </a:path>
              <a:path w="170815" h="132714">
                <a:moveTo>
                  <a:pt x="170738" y="109537"/>
                </a:moveTo>
                <a:lnTo>
                  <a:pt x="170116" y="0"/>
                </a:lnTo>
                <a:lnTo>
                  <a:pt x="151066" y="114"/>
                </a:lnTo>
                <a:lnTo>
                  <a:pt x="151688" y="109651"/>
                </a:lnTo>
                <a:lnTo>
                  <a:pt x="170738" y="109537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bg 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13193" y="6035573"/>
            <a:ext cx="176784" cy="136550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8377" y="5932665"/>
            <a:ext cx="196481" cy="166217"/>
          </a:xfrm>
          <a:prstGeom prst="rect">
            <a:avLst/>
          </a:prstGeom>
        </p:spPr>
      </p:pic>
      <p:sp>
        <p:nvSpPr>
          <p:cNvPr id="31" name="bg object 31"/>
          <p:cNvSpPr/>
          <p:nvPr/>
        </p:nvSpPr>
        <p:spPr>
          <a:xfrm>
            <a:off x="1157490" y="5311901"/>
            <a:ext cx="728980" cy="675005"/>
          </a:xfrm>
          <a:custGeom>
            <a:avLst/>
            <a:gdLst/>
            <a:ahLst/>
            <a:cxnLst/>
            <a:rect l="l" t="t" r="r" b="b"/>
            <a:pathLst>
              <a:path w="728980" h="675004">
                <a:moveTo>
                  <a:pt x="61506" y="665911"/>
                </a:moveTo>
                <a:lnTo>
                  <a:pt x="17068" y="576313"/>
                </a:lnTo>
                <a:lnTo>
                  <a:pt x="0" y="584784"/>
                </a:lnTo>
                <a:lnTo>
                  <a:pt x="44450" y="674382"/>
                </a:lnTo>
                <a:lnTo>
                  <a:pt x="61506" y="665911"/>
                </a:lnTo>
                <a:close/>
              </a:path>
              <a:path w="728980" h="675004">
                <a:moveTo>
                  <a:pt x="112509" y="632980"/>
                </a:moveTo>
                <a:lnTo>
                  <a:pt x="56832" y="549948"/>
                </a:lnTo>
                <a:lnTo>
                  <a:pt x="41021" y="560552"/>
                </a:lnTo>
                <a:lnTo>
                  <a:pt x="96748" y="643597"/>
                </a:lnTo>
                <a:lnTo>
                  <a:pt x="112509" y="632980"/>
                </a:lnTo>
                <a:close/>
              </a:path>
              <a:path w="728980" h="675004">
                <a:moveTo>
                  <a:pt x="153784" y="604405"/>
                </a:moveTo>
                <a:lnTo>
                  <a:pt x="98107" y="521373"/>
                </a:lnTo>
                <a:lnTo>
                  <a:pt x="82296" y="531977"/>
                </a:lnTo>
                <a:lnTo>
                  <a:pt x="138036" y="615022"/>
                </a:lnTo>
                <a:lnTo>
                  <a:pt x="153784" y="604405"/>
                </a:lnTo>
                <a:close/>
              </a:path>
              <a:path w="728980" h="675004">
                <a:moveTo>
                  <a:pt x="198234" y="579005"/>
                </a:moveTo>
                <a:lnTo>
                  <a:pt x="142608" y="495973"/>
                </a:lnTo>
                <a:lnTo>
                  <a:pt x="126733" y="506577"/>
                </a:lnTo>
                <a:lnTo>
                  <a:pt x="182486" y="589622"/>
                </a:lnTo>
                <a:lnTo>
                  <a:pt x="198234" y="579005"/>
                </a:lnTo>
                <a:close/>
              </a:path>
              <a:path w="728980" h="675004">
                <a:moveTo>
                  <a:pt x="283959" y="511187"/>
                </a:moveTo>
                <a:lnTo>
                  <a:pt x="213347" y="440309"/>
                </a:lnTo>
                <a:lnTo>
                  <a:pt x="199885" y="453758"/>
                </a:lnTo>
                <a:lnTo>
                  <a:pt x="270370" y="524637"/>
                </a:lnTo>
                <a:lnTo>
                  <a:pt x="283959" y="511187"/>
                </a:lnTo>
                <a:close/>
              </a:path>
              <a:path w="728980" h="675004">
                <a:moveTo>
                  <a:pt x="333362" y="485990"/>
                </a:moveTo>
                <a:lnTo>
                  <a:pt x="256019" y="408368"/>
                </a:lnTo>
                <a:lnTo>
                  <a:pt x="242557" y="421805"/>
                </a:lnTo>
                <a:lnTo>
                  <a:pt x="319773" y="499427"/>
                </a:lnTo>
                <a:lnTo>
                  <a:pt x="333362" y="485990"/>
                </a:lnTo>
                <a:close/>
              </a:path>
              <a:path w="728980" h="675004">
                <a:moveTo>
                  <a:pt x="373240" y="448678"/>
                </a:moveTo>
                <a:lnTo>
                  <a:pt x="287388" y="380682"/>
                </a:lnTo>
                <a:lnTo>
                  <a:pt x="275577" y="395617"/>
                </a:lnTo>
                <a:lnTo>
                  <a:pt x="361429" y="463613"/>
                </a:lnTo>
                <a:lnTo>
                  <a:pt x="373240" y="448678"/>
                </a:lnTo>
                <a:close/>
              </a:path>
              <a:path w="728980" h="675004">
                <a:moveTo>
                  <a:pt x="411340" y="418515"/>
                </a:moveTo>
                <a:lnTo>
                  <a:pt x="325488" y="350520"/>
                </a:lnTo>
                <a:lnTo>
                  <a:pt x="313677" y="365455"/>
                </a:lnTo>
                <a:lnTo>
                  <a:pt x="399529" y="433451"/>
                </a:lnTo>
                <a:lnTo>
                  <a:pt x="411340" y="418515"/>
                </a:lnTo>
                <a:close/>
              </a:path>
              <a:path w="728980" h="675004">
                <a:moveTo>
                  <a:pt x="487794" y="342684"/>
                </a:moveTo>
                <a:lnTo>
                  <a:pt x="392798" y="288239"/>
                </a:lnTo>
                <a:lnTo>
                  <a:pt x="383273" y="304774"/>
                </a:lnTo>
                <a:lnTo>
                  <a:pt x="478396" y="359206"/>
                </a:lnTo>
                <a:lnTo>
                  <a:pt x="487794" y="342684"/>
                </a:lnTo>
                <a:close/>
              </a:path>
              <a:path w="728980" h="675004">
                <a:moveTo>
                  <a:pt x="521195" y="302996"/>
                </a:moveTo>
                <a:lnTo>
                  <a:pt x="426072" y="248539"/>
                </a:lnTo>
                <a:lnTo>
                  <a:pt x="416674" y="265049"/>
                </a:lnTo>
                <a:lnTo>
                  <a:pt x="511670" y="319519"/>
                </a:lnTo>
                <a:lnTo>
                  <a:pt x="521195" y="302996"/>
                </a:lnTo>
                <a:close/>
              </a:path>
              <a:path w="728980" h="675004">
                <a:moveTo>
                  <a:pt x="552564" y="264033"/>
                </a:moveTo>
                <a:lnTo>
                  <a:pt x="453631" y="217043"/>
                </a:lnTo>
                <a:lnTo>
                  <a:pt x="445503" y="234188"/>
                </a:lnTo>
                <a:lnTo>
                  <a:pt x="544436" y="281228"/>
                </a:lnTo>
                <a:lnTo>
                  <a:pt x="552564" y="264033"/>
                </a:lnTo>
                <a:close/>
              </a:path>
              <a:path w="728980" h="675004">
                <a:moveTo>
                  <a:pt x="581139" y="225933"/>
                </a:moveTo>
                <a:lnTo>
                  <a:pt x="482206" y="178943"/>
                </a:lnTo>
                <a:lnTo>
                  <a:pt x="474078" y="196088"/>
                </a:lnTo>
                <a:lnTo>
                  <a:pt x="573011" y="243078"/>
                </a:lnTo>
                <a:lnTo>
                  <a:pt x="581139" y="225933"/>
                </a:lnTo>
                <a:close/>
              </a:path>
              <a:path w="728980" h="675004">
                <a:moveTo>
                  <a:pt x="640702" y="146304"/>
                </a:moveTo>
                <a:lnTo>
                  <a:pt x="539102" y="105664"/>
                </a:lnTo>
                <a:lnTo>
                  <a:pt x="531990" y="123317"/>
                </a:lnTo>
                <a:lnTo>
                  <a:pt x="633717" y="163957"/>
                </a:lnTo>
                <a:lnTo>
                  <a:pt x="640702" y="146304"/>
                </a:lnTo>
                <a:close/>
              </a:path>
              <a:path w="728980" h="675004">
                <a:moveTo>
                  <a:pt x="675627" y="113030"/>
                </a:moveTo>
                <a:lnTo>
                  <a:pt x="574027" y="72263"/>
                </a:lnTo>
                <a:lnTo>
                  <a:pt x="566915" y="89916"/>
                </a:lnTo>
                <a:lnTo>
                  <a:pt x="668642" y="130683"/>
                </a:lnTo>
                <a:lnTo>
                  <a:pt x="675627" y="113030"/>
                </a:lnTo>
                <a:close/>
              </a:path>
              <a:path w="728980" h="675004">
                <a:moveTo>
                  <a:pt x="698995" y="64262"/>
                </a:moveTo>
                <a:lnTo>
                  <a:pt x="592696" y="37719"/>
                </a:lnTo>
                <a:lnTo>
                  <a:pt x="588124" y="56134"/>
                </a:lnTo>
                <a:lnTo>
                  <a:pt x="694296" y="82677"/>
                </a:lnTo>
                <a:lnTo>
                  <a:pt x="698995" y="64262"/>
                </a:lnTo>
                <a:close/>
              </a:path>
              <a:path w="728980" h="675004">
                <a:moveTo>
                  <a:pt x="728967" y="28829"/>
                </a:moveTo>
                <a:lnTo>
                  <a:pt x="613524" y="0"/>
                </a:lnTo>
                <a:lnTo>
                  <a:pt x="608825" y="18542"/>
                </a:lnTo>
                <a:lnTo>
                  <a:pt x="724395" y="47371"/>
                </a:lnTo>
                <a:lnTo>
                  <a:pt x="728967" y="28829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bg object 3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810638" y="5110987"/>
            <a:ext cx="179197" cy="165608"/>
          </a:xfrm>
          <a:prstGeom prst="rect">
            <a:avLst/>
          </a:prstGeom>
        </p:spPr>
      </p:pic>
      <p:sp>
        <p:nvSpPr>
          <p:cNvPr id="33" name="bg object 33"/>
          <p:cNvSpPr/>
          <p:nvPr/>
        </p:nvSpPr>
        <p:spPr>
          <a:xfrm>
            <a:off x="1887092" y="4909438"/>
            <a:ext cx="165100" cy="151130"/>
          </a:xfrm>
          <a:custGeom>
            <a:avLst/>
            <a:gdLst/>
            <a:ahLst/>
            <a:cxnLst/>
            <a:rect l="l" t="t" r="r" b="b"/>
            <a:pathLst>
              <a:path w="165100" h="151129">
                <a:moveTo>
                  <a:pt x="129540" y="131699"/>
                </a:moveTo>
                <a:lnTo>
                  <a:pt x="1143" y="123698"/>
                </a:lnTo>
                <a:lnTo>
                  <a:pt x="0" y="142748"/>
                </a:lnTo>
                <a:lnTo>
                  <a:pt x="128270" y="150749"/>
                </a:lnTo>
                <a:lnTo>
                  <a:pt x="129540" y="131699"/>
                </a:lnTo>
                <a:close/>
              </a:path>
              <a:path w="165100" h="151129">
                <a:moveTo>
                  <a:pt x="146494" y="86487"/>
                </a:moveTo>
                <a:lnTo>
                  <a:pt x="17907" y="86487"/>
                </a:lnTo>
                <a:lnTo>
                  <a:pt x="17907" y="105537"/>
                </a:lnTo>
                <a:lnTo>
                  <a:pt x="146494" y="105537"/>
                </a:lnTo>
                <a:lnTo>
                  <a:pt x="146494" y="86487"/>
                </a:lnTo>
                <a:close/>
              </a:path>
              <a:path w="165100" h="151129">
                <a:moveTo>
                  <a:pt x="148145" y="46736"/>
                </a:moveTo>
                <a:lnTo>
                  <a:pt x="19558" y="46736"/>
                </a:lnTo>
                <a:lnTo>
                  <a:pt x="19558" y="65786"/>
                </a:lnTo>
                <a:lnTo>
                  <a:pt x="148145" y="65786"/>
                </a:lnTo>
                <a:lnTo>
                  <a:pt x="148145" y="46736"/>
                </a:lnTo>
                <a:close/>
              </a:path>
              <a:path w="165100" h="151129">
                <a:moveTo>
                  <a:pt x="164592" y="19050"/>
                </a:moveTo>
                <a:lnTo>
                  <a:pt x="162941" y="0"/>
                </a:lnTo>
                <a:lnTo>
                  <a:pt x="34798" y="11049"/>
                </a:lnTo>
                <a:lnTo>
                  <a:pt x="36449" y="29972"/>
                </a:lnTo>
                <a:lnTo>
                  <a:pt x="164592" y="1905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bg object 3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934591" y="4693666"/>
            <a:ext cx="139319" cy="157987"/>
          </a:xfrm>
          <a:prstGeom prst="rect">
            <a:avLst/>
          </a:prstGeom>
        </p:spPr>
      </p:pic>
      <p:sp>
        <p:nvSpPr>
          <p:cNvPr id="35" name="bg object 35"/>
          <p:cNvSpPr/>
          <p:nvPr/>
        </p:nvSpPr>
        <p:spPr>
          <a:xfrm>
            <a:off x="7658" y="3753611"/>
            <a:ext cx="2064385" cy="2157730"/>
          </a:xfrm>
          <a:custGeom>
            <a:avLst/>
            <a:gdLst/>
            <a:ahLst/>
            <a:cxnLst/>
            <a:rect l="l" t="t" r="r" b="b"/>
            <a:pathLst>
              <a:path w="2064385" h="2157729">
                <a:moveTo>
                  <a:pt x="1109332" y="5715"/>
                </a:moveTo>
                <a:lnTo>
                  <a:pt x="1091184" y="0"/>
                </a:lnTo>
                <a:lnTo>
                  <a:pt x="1054989" y="113411"/>
                </a:lnTo>
                <a:lnTo>
                  <a:pt x="1073137" y="119126"/>
                </a:lnTo>
                <a:lnTo>
                  <a:pt x="1109332" y="5715"/>
                </a:lnTo>
                <a:close/>
              </a:path>
              <a:path w="2064385" h="2157729">
                <a:moveTo>
                  <a:pt x="1155153" y="16002"/>
                </a:moveTo>
                <a:lnTo>
                  <a:pt x="1137158" y="9779"/>
                </a:lnTo>
                <a:lnTo>
                  <a:pt x="1098080" y="122174"/>
                </a:lnTo>
                <a:lnTo>
                  <a:pt x="1116063" y="128397"/>
                </a:lnTo>
                <a:lnTo>
                  <a:pt x="1155153" y="16002"/>
                </a:lnTo>
                <a:close/>
              </a:path>
              <a:path w="2064385" h="2157729">
                <a:moveTo>
                  <a:pt x="1204366" y="22352"/>
                </a:moveTo>
                <a:lnTo>
                  <a:pt x="1186370" y="16129"/>
                </a:lnTo>
                <a:lnTo>
                  <a:pt x="1147292" y="128524"/>
                </a:lnTo>
                <a:lnTo>
                  <a:pt x="1165275" y="134747"/>
                </a:lnTo>
                <a:lnTo>
                  <a:pt x="1204366" y="22352"/>
                </a:lnTo>
                <a:close/>
              </a:path>
              <a:path w="2064385" h="2157729">
                <a:moveTo>
                  <a:pt x="1255928" y="30988"/>
                </a:moveTo>
                <a:lnTo>
                  <a:pt x="1238465" y="23368"/>
                </a:lnTo>
                <a:lnTo>
                  <a:pt x="1190967" y="132588"/>
                </a:lnTo>
                <a:lnTo>
                  <a:pt x="1208430" y="140208"/>
                </a:lnTo>
                <a:lnTo>
                  <a:pt x="1255928" y="30988"/>
                </a:lnTo>
                <a:close/>
              </a:path>
              <a:path w="2064385" h="2157729">
                <a:moveTo>
                  <a:pt x="1340319" y="59944"/>
                </a:moveTo>
                <a:lnTo>
                  <a:pt x="1323682" y="50673"/>
                </a:lnTo>
                <a:lnTo>
                  <a:pt x="1265389" y="154432"/>
                </a:lnTo>
                <a:lnTo>
                  <a:pt x="1281899" y="163703"/>
                </a:lnTo>
                <a:lnTo>
                  <a:pt x="1340319" y="59944"/>
                </a:lnTo>
                <a:close/>
              </a:path>
              <a:path w="2064385" h="2157729">
                <a:moveTo>
                  <a:pt x="1383118" y="72644"/>
                </a:moveTo>
                <a:lnTo>
                  <a:pt x="1366608" y="63373"/>
                </a:lnTo>
                <a:lnTo>
                  <a:pt x="1308188" y="167132"/>
                </a:lnTo>
                <a:lnTo>
                  <a:pt x="1324825" y="176403"/>
                </a:lnTo>
                <a:lnTo>
                  <a:pt x="1383118" y="72644"/>
                </a:lnTo>
                <a:close/>
              </a:path>
              <a:path w="2064385" h="2157729">
                <a:moveTo>
                  <a:pt x="1427060" y="79502"/>
                </a:moveTo>
                <a:lnTo>
                  <a:pt x="1410804" y="69596"/>
                </a:lnTo>
                <a:lnTo>
                  <a:pt x="1343748" y="179324"/>
                </a:lnTo>
                <a:lnTo>
                  <a:pt x="1360004" y="189230"/>
                </a:lnTo>
                <a:lnTo>
                  <a:pt x="1427060" y="79502"/>
                </a:lnTo>
                <a:close/>
              </a:path>
              <a:path w="2064385" h="2157729">
                <a:moveTo>
                  <a:pt x="1470875" y="102362"/>
                </a:moveTo>
                <a:lnTo>
                  <a:pt x="1455508" y="91059"/>
                </a:lnTo>
                <a:lnTo>
                  <a:pt x="1379308" y="194564"/>
                </a:lnTo>
                <a:lnTo>
                  <a:pt x="1394675" y="205867"/>
                </a:lnTo>
                <a:lnTo>
                  <a:pt x="1470875" y="102362"/>
                </a:lnTo>
                <a:close/>
              </a:path>
              <a:path w="2064385" h="2157729">
                <a:moveTo>
                  <a:pt x="1545678" y="137668"/>
                </a:moveTo>
                <a:lnTo>
                  <a:pt x="1531200" y="125222"/>
                </a:lnTo>
                <a:lnTo>
                  <a:pt x="1447380" y="222758"/>
                </a:lnTo>
                <a:lnTo>
                  <a:pt x="1461731" y="235204"/>
                </a:lnTo>
                <a:lnTo>
                  <a:pt x="1545678" y="137668"/>
                </a:lnTo>
                <a:close/>
              </a:path>
              <a:path w="2064385" h="2157729">
                <a:moveTo>
                  <a:pt x="1582127" y="159893"/>
                </a:moveTo>
                <a:lnTo>
                  <a:pt x="1567776" y="147447"/>
                </a:lnTo>
                <a:lnTo>
                  <a:pt x="1483829" y="244983"/>
                </a:lnTo>
                <a:lnTo>
                  <a:pt x="1498307" y="257429"/>
                </a:lnTo>
                <a:lnTo>
                  <a:pt x="1582127" y="159893"/>
                </a:lnTo>
                <a:close/>
              </a:path>
              <a:path w="2064385" h="2157729">
                <a:moveTo>
                  <a:pt x="1626819" y="174371"/>
                </a:moveTo>
                <a:lnTo>
                  <a:pt x="1612353" y="161925"/>
                </a:lnTo>
                <a:lnTo>
                  <a:pt x="1523326" y="265430"/>
                </a:lnTo>
                <a:lnTo>
                  <a:pt x="1537804" y="277876"/>
                </a:lnTo>
                <a:lnTo>
                  <a:pt x="1626819" y="174371"/>
                </a:lnTo>
                <a:close/>
              </a:path>
              <a:path w="2064385" h="2157729">
                <a:moveTo>
                  <a:pt x="1634070" y="1297432"/>
                </a:moveTo>
                <a:lnTo>
                  <a:pt x="634492" y="1227924"/>
                </a:lnTo>
                <a:lnTo>
                  <a:pt x="895692" y="494118"/>
                </a:lnTo>
                <a:lnTo>
                  <a:pt x="913104" y="554736"/>
                </a:lnTo>
                <a:lnTo>
                  <a:pt x="968819" y="554736"/>
                </a:lnTo>
                <a:lnTo>
                  <a:pt x="1049997" y="329692"/>
                </a:lnTo>
                <a:lnTo>
                  <a:pt x="999058" y="331343"/>
                </a:lnTo>
                <a:lnTo>
                  <a:pt x="941755" y="492887"/>
                </a:lnTo>
                <a:lnTo>
                  <a:pt x="921042" y="422935"/>
                </a:lnTo>
                <a:lnTo>
                  <a:pt x="956310" y="323850"/>
                </a:lnTo>
                <a:lnTo>
                  <a:pt x="938364" y="317500"/>
                </a:lnTo>
                <a:lnTo>
                  <a:pt x="911860" y="391947"/>
                </a:lnTo>
                <a:lnTo>
                  <a:pt x="889228" y="315468"/>
                </a:lnTo>
                <a:lnTo>
                  <a:pt x="839889" y="315468"/>
                </a:lnTo>
                <a:lnTo>
                  <a:pt x="763485" y="543687"/>
                </a:lnTo>
                <a:lnTo>
                  <a:pt x="808050" y="548386"/>
                </a:lnTo>
                <a:lnTo>
                  <a:pt x="865352" y="388366"/>
                </a:lnTo>
                <a:lnTo>
                  <a:pt x="886675" y="462686"/>
                </a:lnTo>
                <a:lnTo>
                  <a:pt x="614756" y="1226553"/>
                </a:lnTo>
                <a:lnTo>
                  <a:pt x="1320" y="1183894"/>
                </a:lnTo>
                <a:lnTo>
                  <a:pt x="0" y="1202944"/>
                </a:lnTo>
                <a:lnTo>
                  <a:pt x="608114" y="1245235"/>
                </a:lnTo>
                <a:lnTo>
                  <a:pt x="285673" y="2151075"/>
                </a:lnTo>
                <a:lnTo>
                  <a:pt x="303618" y="2157463"/>
                </a:lnTo>
                <a:lnTo>
                  <a:pt x="627837" y="1246606"/>
                </a:lnTo>
                <a:lnTo>
                  <a:pt x="1632788" y="1316482"/>
                </a:lnTo>
                <a:lnTo>
                  <a:pt x="1634070" y="1297432"/>
                </a:lnTo>
                <a:close/>
              </a:path>
              <a:path w="2064385" h="2157729">
                <a:moveTo>
                  <a:pt x="1662264" y="197993"/>
                </a:moveTo>
                <a:lnTo>
                  <a:pt x="1648929" y="184404"/>
                </a:lnTo>
                <a:lnTo>
                  <a:pt x="1551393" y="279908"/>
                </a:lnTo>
                <a:lnTo>
                  <a:pt x="1564728" y="293497"/>
                </a:lnTo>
                <a:lnTo>
                  <a:pt x="1662264" y="197993"/>
                </a:lnTo>
                <a:close/>
              </a:path>
              <a:path w="2064385" h="2157729">
                <a:moveTo>
                  <a:pt x="1728050" y="247269"/>
                </a:moveTo>
                <a:lnTo>
                  <a:pt x="1715477" y="232918"/>
                </a:lnTo>
                <a:lnTo>
                  <a:pt x="1612607" y="322707"/>
                </a:lnTo>
                <a:lnTo>
                  <a:pt x="1625180" y="337058"/>
                </a:lnTo>
                <a:lnTo>
                  <a:pt x="1728050" y="247269"/>
                </a:lnTo>
                <a:close/>
              </a:path>
              <a:path w="2064385" h="2157729">
                <a:moveTo>
                  <a:pt x="1761324" y="277495"/>
                </a:moveTo>
                <a:lnTo>
                  <a:pt x="1748878" y="263144"/>
                </a:lnTo>
                <a:lnTo>
                  <a:pt x="1646008" y="352806"/>
                </a:lnTo>
                <a:lnTo>
                  <a:pt x="1658454" y="367157"/>
                </a:lnTo>
                <a:lnTo>
                  <a:pt x="1761324" y="277495"/>
                </a:lnTo>
                <a:close/>
              </a:path>
              <a:path w="2064385" h="2157729">
                <a:moveTo>
                  <a:pt x="1785200" y="304419"/>
                </a:moveTo>
                <a:lnTo>
                  <a:pt x="1772627" y="290068"/>
                </a:lnTo>
                <a:lnTo>
                  <a:pt x="1669757" y="379857"/>
                </a:lnTo>
                <a:lnTo>
                  <a:pt x="1682330" y="394208"/>
                </a:lnTo>
                <a:lnTo>
                  <a:pt x="1785200" y="304419"/>
                </a:lnTo>
                <a:close/>
              </a:path>
              <a:path w="2064385" h="2157729">
                <a:moveTo>
                  <a:pt x="1815045" y="331978"/>
                </a:moveTo>
                <a:lnTo>
                  <a:pt x="1803107" y="317119"/>
                </a:lnTo>
                <a:lnTo>
                  <a:pt x="1697062" y="403098"/>
                </a:lnTo>
                <a:lnTo>
                  <a:pt x="1709000" y="417957"/>
                </a:lnTo>
                <a:lnTo>
                  <a:pt x="1815045" y="331978"/>
                </a:lnTo>
                <a:close/>
              </a:path>
              <a:path w="2064385" h="2157729">
                <a:moveTo>
                  <a:pt x="1871306" y="399669"/>
                </a:moveTo>
                <a:lnTo>
                  <a:pt x="1861146" y="383540"/>
                </a:lnTo>
                <a:lnTo>
                  <a:pt x="1745576" y="456057"/>
                </a:lnTo>
                <a:lnTo>
                  <a:pt x="1755736" y="472186"/>
                </a:lnTo>
                <a:lnTo>
                  <a:pt x="1871306" y="399669"/>
                </a:lnTo>
                <a:close/>
              </a:path>
              <a:path w="2064385" h="2157729">
                <a:moveTo>
                  <a:pt x="1892642" y="428117"/>
                </a:moveTo>
                <a:lnTo>
                  <a:pt x="1882863" y="411734"/>
                </a:lnTo>
                <a:lnTo>
                  <a:pt x="1765515" y="481584"/>
                </a:lnTo>
                <a:lnTo>
                  <a:pt x="1775294" y="497967"/>
                </a:lnTo>
                <a:lnTo>
                  <a:pt x="1892642" y="428117"/>
                </a:lnTo>
                <a:close/>
              </a:path>
              <a:path w="2064385" h="2157729">
                <a:moveTo>
                  <a:pt x="1917153" y="464820"/>
                </a:moveTo>
                <a:lnTo>
                  <a:pt x="1907882" y="448183"/>
                </a:lnTo>
                <a:lnTo>
                  <a:pt x="1788629" y="514731"/>
                </a:lnTo>
                <a:lnTo>
                  <a:pt x="1797900" y="531368"/>
                </a:lnTo>
                <a:lnTo>
                  <a:pt x="1917153" y="464820"/>
                </a:lnTo>
                <a:close/>
              </a:path>
              <a:path w="2064385" h="2157729">
                <a:moveTo>
                  <a:pt x="1937727" y="491744"/>
                </a:moveTo>
                <a:lnTo>
                  <a:pt x="1928456" y="475107"/>
                </a:lnTo>
                <a:lnTo>
                  <a:pt x="1809330" y="541782"/>
                </a:lnTo>
                <a:lnTo>
                  <a:pt x="1818601" y="558419"/>
                </a:lnTo>
                <a:lnTo>
                  <a:pt x="1937727" y="491744"/>
                </a:lnTo>
                <a:close/>
              </a:path>
              <a:path w="2064385" h="2157729">
                <a:moveTo>
                  <a:pt x="1975700" y="564007"/>
                </a:moveTo>
                <a:lnTo>
                  <a:pt x="1967445" y="546862"/>
                </a:lnTo>
                <a:lnTo>
                  <a:pt x="1844382" y="606044"/>
                </a:lnTo>
                <a:lnTo>
                  <a:pt x="1852637" y="623189"/>
                </a:lnTo>
                <a:lnTo>
                  <a:pt x="1975700" y="564007"/>
                </a:lnTo>
                <a:close/>
              </a:path>
              <a:path w="2064385" h="2157729">
                <a:moveTo>
                  <a:pt x="1994242" y="607568"/>
                </a:moveTo>
                <a:lnTo>
                  <a:pt x="1987003" y="589915"/>
                </a:lnTo>
                <a:lnTo>
                  <a:pt x="1860765" y="641858"/>
                </a:lnTo>
                <a:lnTo>
                  <a:pt x="1868004" y="659511"/>
                </a:lnTo>
                <a:lnTo>
                  <a:pt x="1994242" y="607568"/>
                </a:lnTo>
                <a:close/>
              </a:path>
              <a:path w="2064385" h="2157729">
                <a:moveTo>
                  <a:pt x="2006942" y="644017"/>
                </a:moveTo>
                <a:lnTo>
                  <a:pt x="1999703" y="626491"/>
                </a:lnTo>
                <a:lnTo>
                  <a:pt x="1873465" y="678434"/>
                </a:lnTo>
                <a:lnTo>
                  <a:pt x="1880704" y="695960"/>
                </a:lnTo>
                <a:lnTo>
                  <a:pt x="2006942" y="644017"/>
                </a:lnTo>
                <a:close/>
              </a:path>
              <a:path w="2064385" h="2157729">
                <a:moveTo>
                  <a:pt x="2022817" y="675767"/>
                </a:moveTo>
                <a:lnTo>
                  <a:pt x="2015578" y="658241"/>
                </a:lnTo>
                <a:lnTo>
                  <a:pt x="1889340" y="710184"/>
                </a:lnTo>
                <a:lnTo>
                  <a:pt x="1896579" y="727710"/>
                </a:lnTo>
                <a:lnTo>
                  <a:pt x="2022817" y="675767"/>
                </a:lnTo>
                <a:close/>
              </a:path>
              <a:path w="2064385" h="2157729">
                <a:moveTo>
                  <a:pt x="2044407" y="756158"/>
                </a:moveTo>
                <a:lnTo>
                  <a:pt x="2038184" y="738124"/>
                </a:lnTo>
                <a:lnTo>
                  <a:pt x="1909025" y="782193"/>
                </a:lnTo>
                <a:lnTo>
                  <a:pt x="1915248" y="800227"/>
                </a:lnTo>
                <a:lnTo>
                  <a:pt x="2044407" y="756158"/>
                </a:lnTo>
                <a:close/>
              </a:path>
              <a:path w="2064385" h="2157729">
                <a:moveTo>
                  <a:pt x="2054440" y="792607"/>
                </a:moveTo>
                <a:lnTo>
                  <a:pt x="2049106" y="774319"/>
                </a:lnTo>
                <a:lnTo>
                  <a:pt x="1918042" y="812419"/>
                </a:lnTo>
                <a:lnTo>
                  <a:pt x="1923376" y="830707"/>
                </a:lnTo>
                <a:lnTo>
                  <a:pt x="2054440" y="792607"/>
                </a:lnTo>
                <a:close/>
              </a:path>
              <a:path w="2064385" h="2157729">
                <a:moveTo>
                  <a:pt x="2059266" y="830707"/>
                </a:moveTo>
                <a:lnTo>
                  <a:pt x="2053932" y="812419"/>
                </a:lnTo>
                <a:lnTo>
                  <a:pt x="1922741" y="850519"/>
                </a:lnTo>
                <a:lnTo>
                  <a:pt x="1928075" y="868807"/>
                </a:lnTo>
                <a:lnTo>
                  <a:pt x="2059266" y="830707"/>
                </a:lnTo>
                <a:close/>
              </a:path>
              <a:path w="2064385" h="2157729">
                <a:moveTo>
                  <a:pt x="2064346" y="876935"/>
                </a:moveTo>
                <a:lnTo>
                  <a:pt x="2059901" y="858393"/>
                </a:lnTo>
                <a:lnTo>
                  <a:pt x="1927186" y="890016"/>
                </a:lnTo>
                <a:lnTo>
                  <a:pt x="1931631" y="908558"/>
                </a:lnTo>
                <a:lnTo>
                  <a:pt x="2064346" y="876935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bg object 3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35342" y="3743451"/>
            <a:ext cx="192062" cy="123571"/>
          </a:xfrm>
          <a:prstGeom prst="rect">
            <a:avLst/>
          </a:prstGeom>
        </p:spPr>
      </p:pic>
      <p:sp>
        <p:nvSpPr>
          <p:cNvPr id="37" name="bg object 37"/>
          <p:cNvSpPr/>
          <p:nvPr/>
        </p:nvSpPr>
        <p:spPr>
          <a:xfrm>
            <a:off x="605561" y="3764279"/>
            <a:ext cx="175260" cy="132715"/>
          </a:xfrm>
          <a:custGeom>
            <a:avLst/>
            <a:gdLst/>
            <a:ahLst/>
            <a:cxnLst/>
            <a:rect l="l" t="t" r="r" b="b"/>
            <a:pathLst>
              <a:path w="175259" h="132714">
                <a:moveTo>
                  <a:pt x="25539" y="23368"/>
                </a:moveTo>
                <a:lnTo>
                  <a:pt x="6527" y="22225"/>
                </a:lnTo>
                <a:lnTo>
                  <a:pt x="0" y="131572"/>
                </a:lnTo>
                <a:lnTo>
                  <a:pt x="19011" y="132715"/>
                </a:lnTo>
                <a:lnTo>
                  <a:pt x="25539" y="23368"/>
                </a:lnTo>
                <a:close/>
              </a:path>
              <a:path w="175259" h="132714">
                <a:moveTo>
                  <a:pt x="70548" y="13335"/>
                </a:moveTo>
                <a:lnTo>
                  <a:pt x="51498" y="13081"/>
                </a:lnTo>
                <a:lnTo>
                  <a:pt x="50241" y="122555"/>
                </a:lnTo>
                <a:lnTo>
                  <a:pt x="69291" y="122809"/>
                </a:lnTo>
                <a:lnTo>
                  <a:pt x="70548" y="13335"/>
                </a:lnTo>
                <a:close/>
              </a:path>
              <a:path w="175259" h="132714">
                <a:moveTo>
                  <a:pt x="125653" y="7112"/>
                </a:moveTo>
                <a:lnTo>
                  <a:pt x="106616" y="6604"/>
                </a:lnTo>
                <a:lnTo>
                  <a:pt x="103085" y="116078"/>
                </a:lnTo>
                <a:lnTo>
                  <a:pt x="122123" y="116586"/>
                </a:lnTo>
                <a:lnTo>
                  <a:pt x="125653" y="7112"/>
                </a:lnTo>
                <a:close/>
              </a:path>
              <a:path w="175259" h="132714">
                <a:moveTo>
                  <a:pt x="175247" y="1270"/>
                </a:moveTo>
                <a:lnTo>
                  <a:pt x="156235" y="0"/>
                </a:lnTo>
                <a:lnTo>
                  <a:pt x="148755" y="109220"/>
                </a:lnTo>
                <a:lnTo>
                  <a:pt x="167754" y="110490"/>
                </a:lnTo>
                <a:lnTo>
                  <a:pt x="175247" y="127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bg object 3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57149" y="3805173"/>
            <a:ext cx="180416" cy="157352"/>
          </a:xfrm>
          <a:prstGeom prst="rect">
            <a:avLst/>
          </a:prstGeom>
        </p:spPr>
      </p:pic>
      <p:sp>
        <p:nvSpPr>
          <p:cNvPr id="39" name="bg object 39"/>
          <p:cNvSpPr/>
          <p:nvPr/>
        </p:nvSpPr>
        <p:spPr>
          <a:xfrm>
            <a:off x="24347" y="4007357"/>
            <a:ext cx="70485" cy="94615"/>
          </a:xfrm>
          <a:custGeom>
            <a:avLst/>
            <a:gdLst/>
            <a:ahLst/>
            <a:cxnLst/>
            <a:rect l="l" t="t" r="r" b="b"/>
            <a:pathLst>
              <a:path w="70485" h="94614">
                <a:moveTo>
                  <a:pt x="15988" y="0"/>
                </a:moveTo>
                <a:lnTo>
                  <a:pt x="0" y="10287"/>
                </a:lnTo>
                <a:lnTo>
                  <a:pt x="54380" y="94234"/>
                </a:lnTo>
                <a:lnTo>
                  <a:pt x="70368" y="83947"/>
                </a:lnTo>
                <a:lnTo>
                  <a:pt x="1598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" name="bg object 4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20298" y="3892804"/>
            <a:ext cx="192058" cy="159131"/>
          </a:xfrm>
          <a:prstGeom prst="rect">
            <a:avLst/>
          </a:prstGeom>
        </p:spPr>
      </p:pic>
      <p:sp>
        <p:nvSpPr>
          <p:cNvPr id="41" name="bg object 41"/>
          <p:cNvSpPr/>
          <p:nvPr/>
        </p:nvSpPr>
        <p:spPr>
          <a:xfrm>
            <a:off x="3695" y="3640073"/>
            <a:ext cx="2193925" cy="2694940"/>
          </a:xfrm>
          <a:custGeom>
            <a:avLst/>
            <a:gdLst/>
            <a:ahLst/>
            <a:cxnLst/>
            <a:rect l="l" t="t" r="r" b="b"/>
            <a:pathLst>
              <a:path w="2193925" h="2694940">
                <a:moveTo>
                  <a:pt x="111658" y="1685417"/>
                </a:moveTo>
                <a:lnTo>
                  <a:pt x="101765" y="1669161"/>
                </a:lnTo>
                <a:lnTo>
                  <a:pt x="0" y="1731010"/>
                </a:lnTo>
                <a:lnTo>
                  <a:pt x="9893" y="1747266"/>
                </a:lnTo>
                <a:lnTo>
                  <a:pt x="111658" y="1685417"/>
                </a:lnTo>
                <a:close/>
              </a:path>
              <a:path w="2193925" h="2694940">
                <a:moveTo>
                  <a:pt x="132346" y="434213"/>
                </a:moveTo>
                <a:lnTo>
                  <a:pt x="29235" y="251841"/>
                </a:lnTo>
                <a:lnTo>
                  <a:pt x="12661" y="261239"/>
                </a:lnTo>
                <a:lnTo>
                  <a:pt x="115760" y="443611"/>
                </a:lnTo>
                <a:lnTo>
                  <a:pt x="132346" y="434213"/>
                </a:lnTo>
                <a:close/>
              </a:path>
              <a:path w="2193925" h="2694940">
                <a:moveTo>
                  <a:pt x="232613" y="2481567"/>
                </a:moveTo>
                <a:lnTo>
                  <a:pt x="214884" y="2474620"/>
                </a:lnTo>
                <a:lnTo>
                  <a:pt x="131470" y="2687459"/>
                </a:lnTo>
                <a:lnTo>
                  <a:pt x="149212" y="2694406"/>
                </a:lnTo>
                <a:lnTo>
                  <a:pt x="232613" y="2481567"/>
                </a:lnTo>
                <a:close/>
              </a:path>
              <a:path w="2193925" h="2694940">
                <a:moveTo>
                  <a:pt x="356336" y="329438"/>
                </a:moveTo>
                <a:lnTo>
                  <a:pt x="295859" y="128778"/>
                </a:lnTo>
                <a:lnTo>
                  <a:pt x="277622" y="134239"/>
                </a:lnTo>
                <a:lnTo>
                  <a:pt x="338099" y="334899"/>
                </a:lnTo>
                <a:lnTo>
                  <a:pt x="356336" y="329438"/>
                </a:lnTo>
                <a:close/>
              </a:path>
              <a:path w="2193925" h="2694940">
                <a:moveTo>
                  <a:pt x="362635" y="962660"/>
                </a:moveTo>
                <a:lnTo>
                  <a:pt x="140817" y="648970"/>
                </a:lnTo>
                <a:lnTo>
                  <a:pt x="125272" y="659892"/>
                </a:lnTo>
                <a:lnTo>
                  <a:pt x="347091" y="973582"/>
                </a:lnTo>
                <a:lnTo>
                  <a:pt x="362635" y="962660"/>
                </a:lnTo>
                <a:close/>
              </a:path>
              <a:path w="2193925" h="2694940">
                <a:moveTo>
                  <a:pt x="448906" y="2477579"/>
                </a:moveTo>
                <a:lnTo>
                  <a:pt x="430060" y="2474772"/>
                </a:lnTo>
                <a:lnTo>
                  <a:pt x="397776" y="2691447"/>
                </a:lnTo>
                <a:lnTo>
                  <a:pt x="416623" y="2694254"/>
                </a:lnTo>
                <a:lnTo>
                  <a:pt x="448906" y="2477579"/>
                </a:lnTo>
                <a:close/>
              </a:path>
              <a:path w="2193925" h="2694940">
                <a:moveTo>
                  <a:pt x="688390" y="2653830"/>
                </a:moveTo>
                <a:lnTo>
                  <a:pt x="678980" y="2444496"/>
                </a:lnTo>
                <a:lnTo>
                  <a:pt x="659942" y="2445347"/>
                </a:lnTo>
                <a:lnTo>
                  <a:pt x="669353" y="2654681"/>
                </a:lnTo>
                <a:lnTo>
                  <a:pt x="688390" y="2653830"/>
                </a:lnTo>
                <a:close/>
              </a:path>
              <a:path w="2193925" h="2694940">
                <a:moveTo>
                  <a:pt x="838555" y="14859"/>
                </a:moveTo>
                <a:lnTo>
                  <a:pt x="819645" y="12446"/>
                </a:lnTo>
                <a:lnTo>
                  <a:pt x="792353" y="229743"/>
                </a:lnTo>
                <a:lnTo>
                  <a:pt x="811263" y="232156"/>
                </a:lnTo>
                <a:lnTo>
                  <a:pt x="838555" y="14859"/>
                </a:lnTo>
                <a:close/>
              </a:path>
              <a:path w="2193925" h="2694940">
                <a:moveTo>
                  <a:pt x="966063" y="2575306"/>
                </a:moveTo>
                <a:lnTo>
                  <a:pt x="911847" y="2372893"/>
                </a:lnTo>
                <a:lnTo>
                  <a:pt x="893445" y="2377821"/>
                </a:lnTo>
                <a:lnTo>
                  <a:pt x="947661" y="2580233"/>
                </a:lnTo>
                <a:lnTo>
                  <a:pt x="966063" y="2575306"/>
                </a:lnTo>
                <a:close/>
              </a:path>
              <a:path w="2193925" h="2694940">
                <a:moveTo>
                  <a:pt x="1109649" y="5969"/>
                </a:moveTo>
                <a:lnTo>
                  <a:pt x="1091565" y="0"/>
                </a:lnTo>
                <a:lnTo>
                  <a:pt x="1016558" y="225933"/>
                </a:lnTo>
                <a:lnTo>
                  <a:pt x="1034643" y="231902"/>
                </a:lnTo>
                <a:lnTo>
                  <a:pt x="1109649" y="5969"/>
                </a:lnTo>
                <a:close/>
              </a:path>
              <a:path w="2193925" h="2694940">
                <a:moveTo>
                  <a:pt x="1118285" y="2042109"/>
                </a:moveTo>
                <a:lnTo>
                  <a:pt x="896467" y="1728470"/>
                </a:lnTo>
                <a:lnTo>
                  <a:pt x="880922" y="1739392"/>
                </a:lnTo>
                <a:lnTo>
                  <a:pt x="1102741" y="2053107"/>
                </a:lnTo>
                <a:lnTo>
                  <a:pt x="1118285" y="2042109"/>
                </a:lnTo>
                <a:close/>
              </a:path>
              <a:path w="2193925" h="2694940">
                <a:moveTo>
                  <a:pt x="1220101" y="2456459"/>
                </a:moveTo>
                <a:lnTo>
                  <a:pt x="1126337" y="2269058"/>
                </a:lnTo>
                <a:lnTo>
                  <a:pt x="1109306" y="2277580"/>
                </a:lnTo>
                <a:lnTo>
                  <a:pt x="1203071" y="2464993"/>
                </a:lnTo>
                <a:lnTo>
                  <a:pt x="1220101" y="2456459"/>
                </a:lnTo>
                <a:close/>
              </a:path>
              <a:path w="2193925" h="2694940">
                <a:moveTo>
                  <a:pt x="1360030" y="53975"/>
                </a:moveTo>
                <a:lnTo>
                  <a:pt x="1343266" y="44704"/>
                </a:lnTo>
                <a:lnTo>
                  <a:pt x="1225016" y="260477"/>
                </a:lnTo>
                <a:lnTo>
                  <a:pt x="1241717" y="269748"/>
                </a:lnTo>
                <a:lnTo>
                  <a:pt x="1360030" y="53975"/>
                </a:lnTo>
                <a:close/>
              </a:path>
              <a:path w="2193925" h="2694940">
                <a:moveTo>
                  <a:pt x="1465059" y="2299589"/>
                </a:moveTo>
                <a:lnTo>
                  <a:pt x="1333233" y="2136724"/>
                </a:lnTo>
                <a:lnTo>
                  <a:pt x="1318374" y="2148713"/>
                </a:lnTo>
                <a:lnTo>
                  <a:pt x="1450200" y="2311577"/>
                </a:lnTo>
                <a:lnTo>
                  <a:pt x="1465059" y="2299589"/>
                </a:lnTo>
                <a:close/>
              </a:path>
              <a:path w="2193925" h="2694940">
                <a:moveTo>
                  <a:pt x="1579105" y="772922"/>
                </a:moveTo>
                <a:lnTo>
                  <a:pt x="1569326" y="756666"/>
                </a:lnTo>
                <a:lnTo>
                  <a:pt x="1139177" y="1017905"/>
                </a:lnTo>
                <a:lnTo>
                  <a:pt x="1149070" y="1034161"/>
                </a:lnTo>
                <a:lnTo>
                  <a:pt x="1579105" y="772922"/>
                </a:lnTo>
                <a:close/>
              </a:path>
              <a:path w="2193925" h="2694940">
                <a:moveTo>
                  <a:pt x="1595488" y="126746"/>
                </a:moveTo>
                <a:lnTo>
                  <a:pt x="1580248" y="115316"/>
                </a:lnTo>
                <a:lnTo>
                  <a:pt x="1421244" y="327406"/>
                </a:lnTo>
                <a:lnTo>
                  <a:pt x="1436484" y="338836"/>
                </a:lnTo>
                <a:lnTo>
                  <a:pt x="1595488" y="126746"/>
                </a:lnTo>
                <a:close/>
              </a:path>
              <a:path w="2193925" h="2694940">
                <a:moveTo>
                  <a:pt x="1669656" y="1357884"/>
                </a:moveTo>
                <a:lnTo>
                  <a:pt x="1411846" y="1338834"/>
                </a:lnTo>
                <a:lnTo>
                  <a:pt x="1345044" y="1510284"/>
                </a:lnTo>
                <a:lnTo>
                  <a:pt x="1392796" y="1519809"/>
                </a:lnTo>
                <a:lnTo>
                  <a:pt x="1440548" y="1386459"/>
                </a:lnTo>
                <a:lnTo>
                  <a:pt x="1507350" y="1395984"/>
                </a:lnTo>
                <a:lnTo>
                  <a:pt x="1469123" y="1510284"/>
                </a:lnTo>
                <a:lnTo>
                  <a:pt x="1507350" y="1510284"/>
                </a:lnTo>
                <a:lnTo>
                  <a:pt x="1555102" y="1395984"/>
                </a:lnTo>
                <a:lnTo>
                  <a:pt x="1602854" y="1395984"/>
                </a:lnTo>
                <a:lnTo>
                  <a:pt x="1564627" y="1519809"/>
                </a:lnTo>
                <a:lnTo>
                  <a:pt x="1612379" y="1529334"/>
                </a:lnTo>
                <a:lnTo>
                  <a:pt x="1669656" y="1357884"/>
                </a:lnTo>
                <a:close/>
              </a:path>
              <a:path w="2193925" h="2694940">
                <a:moveTo>
                  <a:pt x="1681594" y="2107908"/>
                </a:moveTo>
                <a:lnTo>
                  <a:pt x="1509636" y="1988210"/>
                </a:lnTo>
                <a:lnTo>
                  <a:pt x="1498714" y="2003844"/>
                </a:lnTo>
                <a:lnTo>
                  <a:pt x="1670672" y="2123554"/>
                </a:lnTo>
                <a:lnTo>
                  <a:pt x="1681594" y="2107908"/>
                </a:lnTo>
                <a:close/>
              </a:path>
              <a:path w="2193925" h="2694940">
                <a:moveTo>
                  <a:pt x="1793608" y="249047"/>
                </a:moveTo>
                <a:lnTo>
                  <a:pt x="1780527" y="235331"/>
                </a:lnTo>
                <a:lnTo>
                  <a:pt x="1588249" y="417830"/>
                </a:lnTo>
                <a:lnTo>
                  <a:pt x="1601330" y="431546"/>
                </a:lnTo>
                <a:lnTo>
                  <a:pt x="1793608" y="249047"/>
                </a:lnTo>
                <a:close/>
              </a:path>
              <a:path w="2193925" h="2694940">
                <a:moveTo>
                  <a:pt x="1864474" y="1909445"/>
                </a:moveTo>
                <a:lnTo>
                  <a:pt x="1663814" y="1813687"/>
                </a:lnTo>
                <a:lnTo>
                  <a:pt x="1655559" y="1830959"/>
                </a:lnTo>
                <a:lnTo>
                  <a:pt x="1856219" y="1926590"/>
                </a:lnTo>
                <a:lnTo>
                  <a:pt x="1864474" y="1909445"/>
                </a:lnTo>
                <a:close/>
              </a:path>
              <a:path w="2193925" h="2694940">
                <a:moveTo>
                  <a:pt x="1956295" y="399161"/>
                </a:moveTo>
                <a:lnTo>
                  <a:pt x="1944865" y="383794"/>
                </a:lnTo>
                <a:lnTo>
                  <a:pt x="1724139" y="547116"/>
                </a:lnTo>
                <a:lnTo>
                  <a:pt x="1735442" y="562483"/>
                </a:lnTo>
                <a:lnTo>
                  <a:pt x="1956295" y="399161"/>
                </a:lnTo>
                <a:close/>
              </a:path>
              <a:path w="2193925" h="2694940">
                <a:moveTo>
                  <a:pt x="2021446" y="1681607"/>
                </a:moveTo>
                <a:lnTo>
                  <a:pt x="1788147" y="1633601"/>
                </a:lnTo>
                <a:lnTo>
                  <a:pt x="1784337" y="1652270"/>
                </a:lnTo>
                <a:lnTo>
                  <a:pt x="2017636" y="1700276"/>
                </a:lnTo>
                <a:lnTo>
                  <a:pt x="2021446" y="1681607"/>
                </a:lnTo>
                <a:close/>
              </a:path>
              <a:path w="2193925" h="2694940">
                <a:moveTo>
                  <a:pt x="2070468" y="581152"/>
                </a:moveTo>
                <a:lnTo>
                  <a:pt x="2061324" y="564388"/>
                </a:lnTo>
                <a:lnTo>
                  <a:pt x="1829041" y="692150"/>
                </a:lnTo>
                <a:lnTo>
                  <a:pt x="1838185" y="708914"/>
                </a:lnTo>
                <a:lnTo>
                  <a:pt x="2070468" y="581152"/>
                </a:lnTo>
                <a:close/>
              </a:path>
              <a:path w="2193925" h="2694940">
                <a:moveTo>
                  <a:pt x="2158733" y="787019"/>
                </a:moveTo>
                <a:lnTo>
                  <a:pt x="2152383" y="769112"/>
                </a:lnTo>
                <a:lnTo>
                  <a:pt x="1902574" y="857758"/>
                </a:lnTo>
                <a:lnTo>
                  <a:pt x="1908924" y="875665"/>
                </a:lnTo>
                <a:lnTo>
                  <a:pt x="2158733" y="787019"/>
                </a:lnTo>
                <a:close/>
              </a:path>
              <a:path w="2193925" h="2694940">
                <a:moveTo>
                  <a:pt x="2187435" y="1235075"/>
                </a:moveTo>
                <a:lnTo>
                  <a:pt x="2185784" y="1216152"/>
                </a:lnTo>
                <a:lnTo>
                  <a:pt x="1921624" y="1238377"/>
                </a:lnTo>
                <a:lnTo>
                  <a:pt x="1923148" y="1257300"/>
                </a:lnTo>
                <a:lnTo>
                  <a:pt x="2187435" y="1235075"/>
                </a:lnTo>
                <a:close/>
              </a:path>
              <a:path w="2193925" h="2694940">
                <a:moveTo>
                  <a:pt x="2193912" y="1001268"/>
                </a:moveTo>
                <a:lnTo>
                  <a:pt x="2189721" y="982726"/>
                </a:lnTo>
                <a:lnTo>
                  <a:pt x="1931022" y="1040384"/>
                </a:lnTo>
                <a:lnTo>
                  <a:pt x="1935086" y="1058926"/>
                </a:lnTo>
                <a:lnTo>
                  <a:pt x="2193912" y="1001268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0480" y="4207764"/>
            <a:ext cx="283464" cy="237744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74420" y="5559551"/>
            <a:ext cx="132588" cy="123443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424940" y="4311395"/>
            <a:ext cx="210311" cy="219456"/>
          </a:xfrm>
          <a:prstGeom prst="rect">
            <a:avLst/>
          </a:prstGeom>
        </p:spPr>
      </p:pic>
      <p:sp>
        <p:nvSpPr>
          <p:cNvPr id="45" name="bg object 45"/>
          <p:cNvSpPr/>
          <p:nvPr/>
        </p:nvSpPr>
        <p:spPr>
          <a:xfrm>
            <a:off x="10668" y="3687444"/>
            <a:ext cx="2113915" cy="2518410"/>
          </a:xfrm>
          <a:custGeom>
            <a:avLst/>
            <a:gdLst/>
            <a:ahLst/>
            <a:cxnLst/>
            <a:rect l="l" t="t" r="r" b="b"/>
            <a:pathLst>
              <a:path w="2113915" h="2518410">
                <a:moveTo>
                  <a:pt x="10668" y="2403983"/>
                </a:moveTo>
                <a:lnTo>
                  <a:pt x="0" y="2403983"/>
                </a:lnTo>
                <a:lnTo>
                  <a:pt x="0" y="2422271"/>
                </a:lnTo>
                <a:lnTo>
                  <a:pt x="10668" y="2403983"/>
                </a:lnTo>
                <a:close/>
              </a:path>
              <a:path w="2113915" h="2518410">
                <a:moveTo>
                  <a:pt x="48768" y="434594"/>
                </a:moveTo>
                <a:lnTo>
                  <a:pt x="0" y="367919"/>
                </a:lnTo>
                <a:lnTo>
                  <a:pt x="0" y="406019"/>
                </a:lnTo>
                <a:lnTo>
                  <a:pt x="29260" y="444119"/>
                </a:lnTo>
                <a:lnTo>
                  <a:pt x="48768" y="434594"/>
                </a:lnTo>
                <a:close/>
              </a:path>
              <a:path w="2113915" h="2518410">
                <a:moveTo>
                  <a:pt x="57912" y="2413127"/>
                </a:moveTo>
                <a:lnTo>
                  <a:pt x="38608" y="2413127"/>
                </a:lnTo>
                <a:lnTo>
                  <a:pt x="0" y="2470480"/>
                </a:lnTo>
                <a:lnTo>
                  <a:pt x="0" y="2518283"/>
                </a:lnTo>
                <a:lnTo>
                  <a:pt x="57912" y="2413127"/>
                </a:lnTo>
                <a:close/>
              </a:path>
              <a:path w="2113915" h="2518410">
                <a:moveTo>
                  <a:pt x="575081" y="218694"/>
                </a:moveTo>
                <a:lnTo>
                  <a:pt x="562432" y="0"/>
                </a:lnTo>
                <a:lnTo>
                  <a:pt x="543407" y="1016"/>
                </a:lnTo>
                <a:lnTo>
                  <a:pt x="556056" y="219710"/>
                </a:lnTo>
                <a:lnTo>
                  <a:pt x="575081" y="218694"/>
                </a:lnTo>
                <a:close/>
              </a:path>
              <a:path w="2113915" h="2518410">
                <a:moveTo>
                  <a:pt x="2113788" y="1403223"/>
                </a:moveTo>
                <a:lnTo>
                  <a:pt x="1858772" y="1385062"/>
                </a:lnTo>
                <a:lnTo>
                  <a:pt x="1857502" y="1404112"/>
                </a:lnTo>
                <a:lnTo>
                  <a:pt x="2112391" y="1422273"/>
                </a:lnTo>
                <a:lnTo>
                  <a:pt x="2113788" y="1403223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bg object 4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20979" y="5674478"/>
            <a:ext cx="223837" cy="241689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991276" y="5632897"/>
            <a:ext cx="94315" cy="118132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73379" y="3973067"/>
            <a:ext cx="551688" cy="20193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85032" y="286004"/>
            <a:ext cx="177393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FFFFC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0593" y="1057401"/>
            <a:ext cx="7782813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18" Type="http://schemas.openxmlformats.org/officeDocument/2006/relationships/image" Target="../media/image9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" Type="http://schemas.openxmlformats.org/officeDocument/2006/relationships/image" Target="../media/image83.png"/><Relationship Id="rId16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00.png"/><Relationship Id="rId26" Type="http://schemas.openxmlformats.org/officeDocument/2006/relationships/image" Target="../media/image108.png"/><Relationship Id="rId3" Type="http://schemas.openxmlformats.org/officeDocument/2006/relationships/image" Target="../media/image2.png"/><Relationship Id="rId21" Type="http://schemas.openxmlformats.org/officeDocument/2006/relationships/image" Target="../media/image10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45.png"/><Relationship Id="rId25" Type="http://schemas.openxmlformats.org/officeDocument/2006/relationships/image" Target="../media/image107.png"/><Relationship Id="rId2" Type="http://schemas.openxmlformats.org/officeDocument/2006/relationships/image" Target="../media/image1.png"/><Relationship Id="rId16" Type="http://schemas.openxmlformats.org/officeDocument/2006/relationships/image" Target="../media/image44.png"/><Relationship Id="rId20" Type="http://schemas.openxmlformats.org/officeDocument/2006/relationships/image" Target="../media/image102.png"/><Relationship Id="rId29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106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105.png"/><Relationship Id="rId28" Type="http://schemas.openxmlformats.org/officeDocument/2006/relationships/image" Target="../media/image110.png"/><Relationship Id="rId10" Type="http://schemas.openxmlformats.org/officeDocument/2006/relationships/image" Target="../media/image9.png"/><Relationship Id="rId19" Type="http://schemas.openxmlformats.org/officeDocument/2006/relationships/image" Target="../media/image10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104.png"/><Relationship Id="rId27" Type="http://schemas.openxmlformats.org/officeDocument/2006/relationships/image" Target="../media/image10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3.png"/><Relationship Id="rId18" Type="http://schemas.openxmlformats.org/officeDocument/2006/relationships/image" Target="../media/image128.png"/><Relationship Id="rId26" Type="http://schemas.openxmlformats.org/officeDocument/2006/relationships/image" Target="../media/image136.png"/><Relationship Id="rId39" Type="http://schemas.openxmlformats.org/officeDocument/2006/relationships/image" Target="../media/image148.png"/><Relationship Id="rId3" Type="http://schemas.openxmlformats.org/officeDocument/2006/relationships/image" Target="../media/image113.png"/><Relationship Id="rId21" Type="http://schemas.openxmlformats.org/officeDocument/2006/relationships/image" Target="../media/image131.png"/><Relationship Id="rId34" Type="http://schemas.openxmlformats.org/officeDocument/2006/relationships/image" Target="../media/image144.png"/><Relationship Id="rId7" Type="http://schemas.openxmlformats.org/officeDocument/2006/relationships/image" Target="../media/image117.png"/><Relationship Id="rId12" Type="http://schemas.openxmlformats.org/officeDocument/2006/relationships/image" Target="../media/image122.png"/><Relationship Id="rId17" Type="http://schemas.openxmlformats.org/officeDocument/2006/relationships/image" Target="../media/image127.png"/><Relationship Id="rId25" Type="http://schemas.openxmlformats.org/officeDocument/2006/relationships/image" Target="../media/image135.png"/><Relationship Id="rId33" Type="http://schemas.openxmlformats.org/officeDocument/2006/relationships/image" Target="../media/image143.png"/><Relationship Id="rId38" Type="http://schemas.openxmlformats.org/officeDocument/2006/relationships/hyperlink" Target="http://www.monografias.com/trabajos16/perreo/perreo.shtml#estet" TargetMode="External"/><Relationship Id="rId2" Type="http://schemas.openxmlformats.org/officeDocument/2006/relationships/image" Target="../media/image112.png"/><Relationship Id="rId16" Type="http://schemas.openxmlformats.org/officeDocument/2006/relationships/image" Target="../media/image126.png"/><Relationship Id="rId20" Type="http://schemas.openxmlformats.org/officeDocument/2006/relationships/image" Target="../media/image130.png"/><Relationship Id="rId29" Type="http://schemas.openxmlformats.org/officeDocument/2006/relationships/image" Target="../media/image1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24" Type="http://schemas.openxmlformats.org/officeDocument/2006/relationships/image" Target="../media/image134.png"/><Relationship Id="rId32" Type="http://schemas.openxmlformats.org/officeDocument/2006/relationships/image" Target="../media/image142.png"/><Relationship Id="rId37" Type="http://schemas.openxmlformats.org/officeDocument/2006/relationships/image" Target="../media/image147.png"/><Relationship Id="rId5" Type="http://schemas.openxmlformats.org/officeDocument/2006/relationships/image" Target="../media/image115.png"/><Relationship Id="rId15" Type="http://schemas.openxmlformats.org/officeDocument/2006/relationships/image" Target="../media/image125.png"/><Relationship Id="rId23" Type="http://schemas.openxmlformats.org/officeDocument/2006/relationships/image" Target="../media/image133.png"/><Relationship Id="rId28" Type="http://schemas.openxmlformats.org/officeDocument/2006/relationships/image" Target="../media/image138.png"/><Relationship Id="rId36" Type="http://schemas.openxmlformats.org/officeDocument/2006/relationships/image" Target="../media/image146.png"/><Relationship Id="rId10" Type="http://schemas.openxmlformats.org/officeDocument/2006/relationships/image" Target="../media/image120.png"/><Relationship Id="rId19" Type="http://schemas.openxmlformats.org/officeDocument/2006/relationships/image" Target="../media/image129.png"/><Relationship Id="rId31" Type="http://schemas.openxmlformats.org/officeDocument/2006/relationships/image" Target="../media/image141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Relationship Id="rId14" Type="http://schemas.openxmlformats.org/officeDocument/2006/relationships/image" Target="../media/image124.png"/><Relationship Id="rId22" Type="http://schemas.openxmlformats.org/officeDocument/2006/relationships/image" Target="../media/image132.png"/><Relationship Id="rId27" Type="http://schemas.openxmlformats.org/officeDocument/2006/relationships/image" Target="../media/image137.png"/><Relationship Id="rId30" Type="http://schemas.openxmlformats.org/officeDocument/2006/relationships/image" Target="../media/image140.png"/><Relationship Id="rId35" Type="http://schemas.openxmlformats.org/officeDocument/2006/relationships/image" Target="../media/image1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image" Target="../media/image150.png"/><Relationship Id="rId7" Type="http://schemas.openxmlformats.org/officeDocument/2006/relationships/image" Target="../media/image154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Relationship Id="rId9" Type="http://schemas.openxmlformats.org/officeDocument/2006/relationships/image" Target="../media/image15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3" Type="http://schemas.openxmlformats.org/officeDocument/2006/relationships/image" Target="../media/image158.png"/><Relationship Id="rId7" Type="http://schemas.openxmlformats.org/officeDocument/2006/relationships/image" Target="../media/image162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5" Type="http://schemas.openxmlformats.org/officeDocument/2006/relationships/image" Target="../media/image160.png"/><Relationship Id="rId4" Type="http://schemas.openxmlformats.org/officeDocument/2006/relationships/image" Target="../media/image159.png"/><Relationship Id="rId9" Type="http://schemas.openxmlformats.org/officeDocument/2006/relationships/image" Target="../media/image16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65.png"/><Relationship Id="rId7" Type="http://schemas.openxmlformats.org/officeDocument/2006/relationships/image" Target="../media/image169.png"/><Relationship Id="rId12" Type="http://schemas.openxmlformats.org/officeDocument/2006/relationships/image" Target="../media/image17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8.png"/><Relationship Id="rId11" Type="http://schemas.openxmlformats.org/officeDocument/2006/relationships/image" Target="../media/image173.png"/><Relationship Id="rId5" Type="http://schemas.openxmlformats.org/officeDocument/2006/relationships/image" Target="../media/image167.png"/><Relationship Id="rId10" Type="http://schemas.openxmlformats.org/officeDocument/2006/relationships/image" Target="../media/image172.png"/><Relationship Id="rId4" Type="http://schemas.openxmlformats.org/officeDocument/2006/relationships/image" Target="../media/image166.png"/><Relationship Id="rId9" Type="http://schemas.openxmlformats.org/officeDocument/2006/relationships/image" Target="../media/image17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6.png"/><Relationship Id="rId26" Type="http://schemas.openxmlformats.org/officeDocument/2006/relationships/image" Target="../media/image184.png"/><Relationship Id="rId3" Type="http://schemas.openxmlformats.org/officeDocument/2006/relationships/image" Target="../media/image2.png"/><Relationship Id="rId21" Type="http://schemas.openxmlformats.org/officeDocument/2006/relationships/image" Target="../media/image179.png"/><Relationship Id="rId34" Type="http://schemas.openxmlformats.org/officeDocument/2006/relationships/image" Target="../media/image19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75.png"/><Relationship Id="rId25" Type="http://schemas.openxmlformats.org/officeDocument/2006/relationships/image" Target="../media/image183.png"/><Relationship Id="rId33" Type="http://schemas.openxmlformats.org/officeDocument/2006/relationships/image" Target="../media/image191.png"/><Relationship Id="rId2" Type="http://schemas.openxmlformats.org/officeDocument/2006/relationships/image" Target="../media/image1.png"/><Relationship Id="rId16" Type="http://schemas.openxmlformats.org/officeDocument/2006/relationships/image" Target="../media/image44.png"/><Relationship Id="rId20" Type="http://schemas.openxmlformats.org/officeDocument/2006/relationships/image" Target="../media/image178.png"/><Relationship Id="rId29" Type="http://schemas.openxmlformats.org/officeDocument/2006/relationships/image" Target="../media/image1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182.png"/><Relationship Id="rId32" Type="http://schemas.openxmlformats.org/officeDocument/2006/relationships/image" Target="../media/image19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181.png"/><Relationship Id="rId28" Type="http://schemas.openxmlformats.org/officeDocument/2006/relationships/image" Target="../media/image186.png"/><Relationship Id="rId10" Type="http://schemas.openxmlformats.org/officeDocument/2006/relationships/image" Target="../media/image9.png"/><Relationship Id="rId19" Type="http://schemas.openxmlformats.org/officeDocument/2006/relationships/image" Target="../media/image177.png"/><Relationship Id="rId31" Type="http://schemas.openxmlformats.org/officeDocument/2006/relationships/image" Target="../media/image18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180.png"/><Relationship Id="rId27" Type="http://schemas.openxmlformats.org/officeDocument/2006/relationships/image" Target="../media/image185.png"/><Relationship Id="rId30" Type="http://schemas.openxmlformats.org/officeDocument/2006/relationships/image" Target="../media/image18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3" Type="http://schemas.openxmlformats.org/officeDocument/2006/relationships/image" Target="../media/image194.png"/><Relationship Id="rId7" Type="http://schemas.openxmlformats.org/officeDocument/2006/relationships/image" Target="../media/image198.png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7.png"/><Relationship Id="rId5" Type="http://schemas.openxmlformats.org/officeDocument/2006/relationships/image" Target="../media/image196.png"/><Relationship Id="rId4" Type="http://schemas.openxmlformats.org/officeDocument/2006/relationships/image" Target="../media/image195.png"/><Relationship Id="rId9" Type="http://schemas.openxmlformats.org/officeDocument/2006/relationships/image" Target="../media/image20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png"/><Relationship Id="rId3" Type="http://schemas.openxmlformats.org/officeDocument/2006/relationships/image" Target="../media/image202.png"/><Relationship Id="rId7" Type="http://schemas.openxmlformats.org/officeDocument/2006/relationships/image" Target="../media/image206.png"/><Relationship Id="rId12" Type="http://schemas.openxmlformats.org/officeDocument/2006/relationships/image" Target="../media/image211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5.png"/><Relationship Id="rId11" Type="http://schemas.openxmlformats.org/officeDocument/2006/relationships/image" Target="../media/image210.png"/><Relationship Id="rId5" Type="http://schemas.openxmlformats.org/officeDocument/2006/relationships/image" Target="../media/image204.png"/><Relationship Id="rId10" Type="http://schemas.openxmlformats.org/officeDocument/2006/relationships/image" Target="../media/image209.png"/><Relationship Id="rId4" Type="http://schemas.openxmlformats.org/officeDocument/2006/relationships/image" Target="../media/image203.png"/><Relationship Id="rId9" Type="http://schemas.openxmlformats.org/officeDocument/2006/relationships/image" Target="../media/image20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213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21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214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png"/><Relationship Id="rId7" Type="http://schemas.openxmlformats.org/officeDocument/2006/relationships/image" Target="../media/image220.png"/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9.png"/><Relationship Id="rId5" Type="http://schemas.openxmlformats.org/officeDocument/2006/relationships/image" Target="../media/image218.png"/><Relationship Id="rId4" Type="http://schemas.openxmlformats.org/officeDocument/2006/relationships/image" Target="../media/image2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png"/><Relationship Id="rId3" Type="http://schemas.openxmlformats.org/officeDocument/2006/relationships/image" Target="../media/image216.png"/><Relationship Id="rId7" Type="http://schemas.openxmlformats.org/officeDocument/2006/relationships/image" Target="../media/image227.png"/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6.png"/><Relationship Id="rId5" Type="http://schemas.openxmlformats.org/officeDocument/2006/relationships/image" Target="../media/image225.png"/><Relationship Id="rId10" Type="http://schemas.openxmlformats.org/officeDocument/2006/relationships/image" Target="../media/image230.png"/><Relationship Id="rId4" Type="http://schemas.openxmlformats.org/officeDocument/2006/relationships/image" Target="../media/image224.png"/><Relationship Id="rId9" Type="http://schemas.openxmlformats.org/officeDocument/2006/relationships/image" Target="../media/image22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png"/><Relationship Id="rId3" Type="http://schemas.openxmlformats.org/officeDocument/2006/relationships/image" Target="../media/image216.png"/><Relationship Id="rId7" Type="http://schemas.openxmlformats.org/officeDocument/2006/relationships/image" Target="../media/image227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6.png"/><Relationship Id="rId5" Type="http://schemas.openxmlformats.org/officeDocument/2006/relationships/image" Target="../media/image225.png"/><Relationship Id="rId10" Type="http://schemas.openxmlformats.org/officeDocument/2006/relationships/image" Target="../media/image230.png"/><Relationship Id="rId4" Type="http://schemas.openxmlformats.org/officeDocument/2006/relationships/image" Target="../media/image224.png"/><Relationship Id="rId9" Type="http://schemas.openxmlformats.org/officeDocument/2006/relationships/image" Target="../media/image22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7.png"/><Relationship Id="rId3" Type="http://schemas.openxmlformats.org/officeDocument/2006/relationships/image" Target="../media/image216.png"/><Relationship Id="rId7" Type="http://schemas.openxmlformats.org/officeDocument/2006/relationships/image" Target="../media/image236.png"/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5.png"/><Relationship Id="rId5" Type="http://schemas.openxmlformats.org/officeDocument/2006/relationships/image" Target="../media/image234.png"/><Relationship Id="rId4" Type="http://schemas.openxmlformats.org/officeDocument/2006/relationships/image" Target="../media/image233.png"/><Relationship Id="rId9" Type="http://schemas.openxmlformats.org/officeDocument/2006/relationships/image" Target="../media/image23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5.png"/><Relationship Id="rId13" Type="http://schemas.openxmlformats.org/officeDocument/2006/relationships/image" Target="../media/image250.png"/><Relationship Id="rId3" Type="http://schemas.openxmlformats.org/officeDocument/2006/relationships/image" Target="../media/image240.png"/><Relationship Id="rId7" Type="http://schemas.openxmlformats.org/officeDocument/2006/relationships/image" Target="../media/image244.png"/><Relationship Id="rId12" Type="http://schemas.openxmlformats.org/officeDocument/2006/relationships/image" Target="../media/image249.png"/><Relationship Id="rId2" Type="http://schemas.openxmlformats.org/officeDocument/2006/relationships/image" Target="../media/image2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3.png"/><Relationship Id="rId11" Type="http://schemas.openxmlformats.org/officeDocument/2006/relationships/image" Target="../media/image248.png"/><Relationship Id="rId5" Type="http://schemas.openxmlformats.org/officeDocument/2006/relationships/image" Target="../media/image242.png"/><Relationship Id="rId10" Type="http://schemas.openxmlformats.org/officeDocument/2006/relationships/image" Target="../media/image247.png"/><Relationship Id="rId4" Type="http://schemas.openxmlformats.org/officeDocument/2006/relationships/image" Target="../media/image241.png"/><Relationship Id="rId9" Type="http://schemas.openxmlformats.org/officeDocument/2006/relationships/image" Target="../media/image24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6.png"/><Relationship Id="rId3" Type="http://schemas.openxmlformats.org/officeDocument/2006/relationships/image" Target="../media/image39.png"/><Relationship Id="rId7" Type="http://schemas.openxmlformats.org/officeDocument/2006/relationships/image" Target="../media/image255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4.png"/><Relationship Id="rId5" Type="http://schemas.openxmlformats.org/officeDocument/2006/relationships/image" Target="../media/image253.png"/><Relationship Id="rId4" Type="http://schemas.openxmlformats.org/officeDocument/2006/relationships/image" Target="../media/image252.png"/><Relationship Id="rId9" Type="http://schemas.openxmlformats.org/officeDocument/2006/relationships/image" Target="../media/image25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216.png"/><Relationship Id="rId26" Type="http://schemas.openxmlformats.org/officeDocument/2006/relationships/image" Target="../media/image265.png"/><Relationship Id="rId3" Type="http://schemas.openxmlformats.org/officeDocument/2006/relationships/image" Target="../media/image2.png"/><Relationship Id="rId21" Type="http://schemas.openxmlformats.org/officeDocument/2006/relationships/image" Target="../media/image26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45.png"/><Relationship Id="rId25" Type="http://schemas.openxmlformats.org/officeDocument/2006/relationships/image" Target="../media/image264.png"/><Relationship Id="rId2" Type="http://schemas.openxmlformats.org/officeDocument/2006/relationships/image" Target="../media/image1.png"/><Relationship Id="rId16" Type="http://schemas.openxmlformats.org/officeDocument/2006/relationships/image" Target="../media/image44.png"/><Relationship Id="rId20" Type="http://schemas.openxmlformats.org/officeDocument/2006/relationships/image" Target="../media/image25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6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62.png"/><Relationship Id="rId10" Type="http://schemas.openxmlformats.org/officeDocument/2006/relationships/image" Target="../media/image9.png"/><Relationship Id="rId19" Type="http://schemas.openxmlformats.org/officeDocument/2006/relationships/image" Target="../media/image25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6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1.png"/><Relationship Id="rId3" Type="http://schemas.openxmlformats.org/officeDocument/2006/relationships/image" Target="../media/image39.png"/><Relationship Id="rId7" Type="http://schemas.openxmlformats.org/officeDocument/2006/relationships/image" Target="../media/image270.png"/><Relationship Id="rId2" Type="http://schemas.openxmlformats.org/officeDocument/2006/relationships/image" Target="../media/image2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9.png"/><Relationship Id="rId5" Type="http://schemas.openxmlformats.org/officeDocument/2006/relationships/image" Target="../media/image268.png"/><Relationship Id="rId10" Type="http://schemas.openxmlformats.org/officeDocument/2006/relationships/image" Target="../media/image273.png"/><Relationship Id="rId4" Type="http://schemas.openxmlformats.org/officeDocument/2006/relationships/image" Target="../media/image267.png"/><Relationship Id="rId9" Type="http://schemas.openxmlformats.org/officeDocument/2006/relationships/image" Target="../media/image27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4.png"/><Relationship Id="rId7" Type="http://schemas.openxmlformats.org/officeDocument/2006/relationships/image" Target="../media/image278.png"/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7.png"/><Relationship Id="rId5" Type="http://schemas.openxmlformats.org/officeDocument/2006/relationships/image" Target="../media/image276.png"/><Relationship Id="rId4" Type="http://schemas.openxmlformats.org/officeDocument/2006/relationships/image" Target="../media/image27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279.png"/><Relationship Id="rId26" Type="http://schemas.openxmlformats.org/officeDocument/2006/relationships/image" Target="../media/image286.png"/><Relationship Id="rId3" Type="http://schemas.openxmlformats.org/officeDocument/2006/relationships/image" Target="../media/image2.png"/><Relationship Id="rId21" Type="http://schemas.openxmlformats.org/officeDocument/2006/relationships/image" Target="../media/image28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75.png"/><Relationship Id="rId25" Type="http://schemas.openxmlformats.org/officeDocument/2006/relationships/image" Target="../media/image285.png"/><Relationship Id="rId2" Type="http://schemas.openxmlformats.org/officeDocument/2006/relationships/image" Target="../media/image1.png"/><Relationship Id="rId16" Type="http://schemas.openxmlformats.org/officeDocument/2006/relationships/image" Target="../media/image44.png"/><Relationship Id="rId20" Type="http://schemas.openxmlformats.org/officeDocument/2006/relationships/image" Target="../media/image280.png"/><Relationship Id="rId29" Type="http://schemas.openxmlformats.org/officeDocument/2006/relationships/image" Target="../media/image2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8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83.png"/><Relationship Id="rId28" Type="http://schemas.openxmlformats.org/officeDocument/2006/relationships/image" Target="../media/image288.png"/><Relationship Id="rId10" Type="http://schemas.openxmlformats.org/officeDocument/2006/relationships/image" Target="../media/image9.png"/><Relationship Id="rId19" Type="http://schemas.openxmlformats.org/officeDocument/2006/relationships/image" Target="../media/image32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82.png"/><Relationship Id="rId27" Type="http://schemas.openxmlformats.org/officeDocument/2006/relationships/image" Target="../media/image28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5.png"/><Relationship Id="rId13" Type="http://schemas.openxmlformats.org/officeDocument/2006/relationships/image" Target="../media/image300.png"/><Relationship Id="rId3" Type="http://schemas.openxmlformats.org/officeDocument/2006/relationships/image" Target="../media/image32.png"/><Relationship Id="rId7" Type="http://schemas.openxmlformats.org/officeDocument/2006/relationships/image" Target="../media/image294.png"/><Relationship Id="rId12" Type="http://schemas.openxmlformats.org/officeDocument/2006/relationships/image" Target="../media/image299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3.png"/><Relationship Id="rId11" Type="http://schemas.openxmlformats.org/officeDocument/2006/relationships/image" Target="../media/image298.png"/><Relationship Id="rId5" Type="http://schemas.openxmlformats.org/officeDocument/2006/relationships/image" Target="../media/image292.png"/><Relationship Id="rId10" Type="http://schemas.openxmlformats.org/officeDocument/2006/relationships/image" Target="../media/image297.png"/><Relationship Id="rId4" Type="http://schemas.openxmlformats.org/officeDocument/2006/relationships/image" Target="../media/image291.png"/><Relationship Id="rId9" Type="http://schemas.openxmlformats.org/officeDocument/2006/relationships/image" Target="../media/image29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46.png"/><Relationship Id="rId26" Type="http://schemas.openxmlformats.org/officeDocument/2006/relationships/image" Target="../media/image54.png"/><Relationship Id="rId3" Type="http://schemas.openxmlformats.org/officeDocument/2006/relationships/image" Target="../media/image2.png"/><Relationship Id="rId21" Type="http://schemas.openxmlformats.org/officeDocument/2006/relationships/image" Target="../media/image49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45.png"/><Relationship Id="rId25" Type="http://schemas.openxmlformats.org/officeDocument/2006/relationships/image" Target="../media/image53.png"/><Relationship Id="rId2" Type="http://schemas.openxmlformats.org/officeDocument/2006/relationships/image" Target="../media/image1.png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29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52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51.png"/><Relationship Id="rId28" Type="http://schemas.openxmlformats.org/officeDocument/2006/relationships/image" Target="../media/image56.png"/><Relationship Id="rId10" Type="http://schemas.openxmlformats.org/officeDocument/2006/relationships/image" Target="../media/image9.png"/><Relationship Id="rId19" Type="http://schemas.openxmlformats.org/officeDocument/2006/relationships/image" Target="../media/image47.png"/><Relationship Id="rId31" Type="http://schemas.openxmlformats.org/officeDocument/2006/relationships/image" Target="../media/image5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50.png"/><Relationship Id="rId27" Type="http://schemas.openxmlformats.org/officeDocument/2006/relationships/image" Target="../media/image55.png"/><Relationship Id="rId30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39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33.png"/><Relationship Id="rId9" Type="http://schemas.openxmlformats.org/officeDocument/2006/relationships/image" Target="../media/image6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03247" y="123444"/>
            <a:ext cx="5969000" cy="1236980"/>
            <a:chOff x="1603247" y="123444"/>
            <a:chExt cx="5969000" cy="12369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3247" y="123444"/>
              <a:ext cx="1204722" cy="123672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44495" y="128016"/>
              <a:ext cx="5127498" cy="122910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38908" y="289382"/>
            <a:ext cx="52666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50265" algn="l"/>
              </a:tabLst>
            </a:pPr>
            <a:r>
              <a:rPr sz="4400" spc="-5" dirty="0"/>
              <a:t>2.	</a:t>
            </a:r>
            <a:r>
              <a:rPr sz="4400" dirty="0"/>
              <a:t>LOS</a:t>
            </a:r>
            <a:r>
              <a:rPr sz="4400" spc="-65" dirty="0"/>
              <a:t> </a:t>
            </a:r>
            <a:r>
              <a:rPr sz="4400" spc="-5" dirty="0"/>
              <a:t>PERSONAJES</a:t>
            </a:r>
            <a:endParaRPr sz="4400"/>
          </a:p>
        </p:txBody>
      </p:sp>
      <p:grpSp>
        <p:nvGrpSpPr>
          <p:cNvPr id="6" name="object 6"/>
          <p:cNvGrpSpPr/>
          <p:nvPr/>
        </p:nvGrpSpPr>
        <p:grpSpPr>
          <a:xfrm>
            <a:off x="452627" y="1671827"/>
            <a:ext cx="8347709" cy="2600960"/>
            <a:chOff x="452627" y="1671827"/>
            <a:chExt cx="8347709" cy="260096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0727" y="1671827"/>
              <a:ext cx="8117585" cy="100965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2627" y="2467355"/>
              <a:ext cx="8347709" cy="100965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2627" y="3262883"/>
              <a:ext cx="3333750" cy="100965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723391" y="1554833"/>
            <a:ext cx="7624445" cy="24130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8100">
              <a:lnSpc>
                <a:spcPct val="145000"/>
              </a:lnSpc>
              <a:spcBef>
                <a:spcPts val="105"/>
              </a:spcBef>
              <a:tabLst>
                <a:tab pos="6364605" algn="l"/>
              </a:tabLst>
            </a:pPr>
            <a:r>
              <a:rPr sz="3600" spc="-5" dirty="0">
                <a:solidFill>
                  <a:srgbClr val="FFFFFF"/>
                </a:solidFill>
                <a:latin typeface="Tahoma"/>
                <a:cs typeface="Tahoma"/>
              </a:rPr>
              <a:t>Entes</a:t>
            </a:r>
            <a:r>
              <a:rPr sz="36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36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Tahoma"/>
                <a:cs typeface="Tahoma"/>
              </a:rPr>
              <a:t>ficción creados</a:t>
            </a:r>
            <a:r>
              <a:rPr sz="36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FFFFFF"/>
                </a:solidFill>
                <a:latin typeface="Tahoma"/>
                <a:cs typeface="Tahoma"/>
              </a:rPr>
              <a:t>por </a:t>
            </a:r>
            <a:r>
              <a:rPr sz="3600" spc="-5" dirty="0">
                <a:solidFill>
                  <a:srgbClr val="FFFFFF"/>
                </a:solidFill>
                <a:latin typeface="Tahoma"/>
                <a:cs typeface="Tahoma"/>
              </a:rPr>
              <a:t>el	autor </a:t>
            </a:r>
            <a:r>
              <a:rPr sz="3600" dirty="0">
                <a:solidFill>
                  <a:srgbClr val="FFFFFF"/>
                </a:solidFill>
                <a:latin typeface="Tahoma"/>
                <a:cs typeface="Tahoma"/>
              </a:rPr>
              <a:t> que participan </a:t>
            </a:r>
            <a:r>
              <a:rPr sz="3600" spc="-5" dirty="0">
                <a:solidFill>
                  <a:srgbClr val="FFFFFF"/>
                </a:solidFill>
                <a:latin typeface="Tahoma"/>
                <a:cs typeface="Tahoma"/>
              </a:rPr>
              <a:t>en </a:t>
            </a:r>
            <a:r>
              <a:rPr sz="3600" dirty="0">
                <a:solidFill>
                  <a:srgbClr val="FFFFFF"/>
                </a:solidFill>
                <a:latin typeface="Tahoma"/>
                <a:cs typeface="Tahoma"/>
              </a:rPr>
              <a:t>los </a:t>
            </a:r>
            <a:r>
              <a:rPr sz="3600" spc="-10" dirty="0">
                <a:solidFill>
                  <a:srgbClr val="FFFFFF"/>
                </a:solidFill>
                <a:latin typeface="Tahoma"/>
                <a:cs typeface="Tahoma"/>
              </a:rPr>
              <a:t>acontecimientos </a:t>
            </a:r>
            <a:r>
              <a:rPr sz="3600" spc="-1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36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36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FFFFFF"/>
                </a:solidFill>
                <a:latin typeface="Tahoma"/>
                <a:cs typeface="Tahoma"/>
              </a:rPr>
              <a:t>historia.</a:t>
            </a:r>
            <a:endParaRPr sz="3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4544" y="147828"/>
            <a:ext cx="6563106" cy="10096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76197" y="278384"/>
            <a:ext cx="59918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TIEMPO</a:t>
            </a:r>
            <a:r>
              <a:rPr sz="3600" spc="-25" dirty="0"/>
              <a:t> </a:t>
            </a:r>
            <a:r>
              <a:rPr sz="3600" dirty="0"/>
              <a:t>REAL</a:t>
            </a:r>
            <a:r>
              <a:rPr sz="3600" spc="-25" dirty="0"/>
              <a:t> </a:t>
            </a:r>
            <a:r>
              <a:rPr sz="3600" dirty="0"/>
              <a:t>e</a:t>
            </a:r>
            <a:r>
              <a:rPr sz="3600" spc="-15" dirty="0"/>
              <a:t> </a:t>
            </a:r>
            <a:r>
              <a:rPr sz="3600" spc="-5" dirty="0"/>
              <a:t>IMAGINARIO</a:t>
            </a:r>
            <a:endParaRPr sz="3600"/>
          </a:p>
        </p:txBody>
      </p:sp>
      <p:grpSp>
        <p:nvGrpSpPr>
          <p:cNvPr id="4" name="object 4"/>
          <p:cNvGrpSpPr/>
          <p:nvPr/>
        </p:nvGrpSpPr>
        <p:grpSpPr>
          <a:xfrm>
            <a:off x="225552" y="2080260"/>
            <a:ext cx="3724275" cy="2753360"/>
            <a:chOff x="225552" y="2080260"/>
            <a:chExt cx="3724275" cy="27533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5552" y="2203704"/>
              <a:ext cx="642366" cy="59969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3588" y="2080260"/>
              <a:ext cx="2257806" cy="79019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5552" y="2715768"/>
              <a:ext cx="642366" cy="59969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3588" y="2592324"/>
              <a:ext cx="3435858" cy="79019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3588" y="3019044"/>
              <a:ext cx="1570482" cy="79019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5552" y="3654552"/>
              <a:ext cx="642366" cy="59969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3588" y="3531108"/>
              <a:ext cx="1283970" cy="79019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5552" y="4166616"/>
              <a:ext cx="642366" cy="59969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3588" y="4043172"/>
              <a:ext cx="2440686" cy="790194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1246632" y="1056132"/>
            <a:ext cx="7197090" cy="790575"/>
            <a:chOff x="1246632" y="1056132"/>
            <a:chExt cx="7197090" cy="790575"/>
          </a:xfrm>
        </p:grpSpPr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46632" y="1056132"/>
              <a:ext cx="2327910" cy="79019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59992" y="1545336"/>
              <a:ext cx="1901189" cy="6629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68823" y="1056132"/>
              <a:ext cx="3374898" cy="790194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380491" y="2095080"/>
            <a:ext cx="3223260" cy="250190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5"/>
              </a:spcBef>
              <a:buClr>
                <a:srgbClr val="A2C145"/>
              </a:buClr>
              <a:buSzPct val="80357"/>
              <a:buChar char="►"/>
              <a:tabLst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cronológico</a:t>
            </a:r>
            <a:endParaRPr sz="2800">
              <a:latin typeface="Tahoma"/>
              <a:cs typeface="Tahoma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lr>
                <a:srgbClr val="A2C145"/>
              </a:buClr>
              <a:buSzPct val="80357"/>
              <a:buChar char="►"/>
              <a:tabLst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continuidad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28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los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hechos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A2C145"/>
              </a:buClr>
              <a:buSzPct val="80357"/>
              <a:buChar char="►"/>
              <a:tabLst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lineal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A2C145"/>
              </a:buClr>
              <a:buSzPct val="80357"/>
              <a:buChar char="►"/>
              <a:tabLst>
                <a:tab pos="355600" algn="l"/>
              </a:tabLst>
            </a:pP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causa</a:t>
            </a:r>
            <a:r>
              <a:rPr sz="28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efecto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56436" y="1157478"/>
            <a:ext cx="67525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835400" algn="l"/>
              </a:tabLst>
            </a:pPr>
            <a:r>
              <a:rPr sz="28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Tiempo</a:t>
            </a:r>
            <a:r>
              <a:rPr sz="2800" u="heavy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sz="28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real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8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Tiempo</a:t>
            </a:r>
            <a:r>
              <a:rPr sz="2800" u="heavy" spc="-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sz="28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imaginario</a:t>
            </a:r>
            <a:endParaRPr sz="2800">
              <a:latin typeface="Tahoma"/>
              <a:cs typeface="Tahoma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282184" y="1545336"/>
            <a:ext cx="2948177" cy="66294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4572000" y="2080260"/>
            <a:ext cx="3827779" cy="2582545"/>
            <a:chOff x="4572000" y="2080260"/>
            <a:chExt cx="3827779" cy="2582545"/>
          </a:xfrm>
        </p:grpSpPr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72000" y="2203704"/>
              <a:ext cx="642365" cy="59969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60036" y="2080260"/>
              <a:ext cx="3038093" cy="79019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860036" y="2506980"/>
              <a:ext cx="3502914" cy="79019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860036" y="2933700"/>
              <a:ext cx="2257806" cy="79019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72000" y="3569208"/>
              <a:ext cx="642365" cy="59969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860036" y="3445763"/>
              <a:ext cx="3539490" cy="79019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860036" y="3872483"/>
              <a:ext cx="2276093" cy="790194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4727828" y="2181301"/>
            <a:ext cx="3322954" cy="2244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41910" indent="-342900">
              <a:lnSpc>
                <a:spcPct val="100000"/>
              </a:lnSpc>
              <a:spcBef>
                <a:spcPts val="95"/>
              </a:spcBef>
              <a:buClr>
                <a:srgbClr val="A2C145"/>
              </a:buClr>
              <a:buSzPct val="80357"/>
              <a:buChar char="►"/>
              <a:tabLst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Se produce una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ruptura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del tiempo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cronológico</a:t>
            </a:r>
            <a:endParaRPr sz="2800">
              <a:latin typeface="Tahoma"/>
              <a:cs typeface="Tahoma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lr>
                <a:srgbClr val="A2C145"/>
              </a:buClr>
              <a:buSzPct val="80357"/>
              <a:buChar char="►"/>
              <a:tabLst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Se presentan otras </a:t>
            </a:r>
            <a:r>
              <a:rPr sz="2800" spc="-8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alternativas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99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707" y="1414272"/>
            <a:ext cx="9149715" cy="5448300"/>
            <a:chOff x="3707" y="1414272"/>
            <a:chExt cx="9149715" cy="5448300"/>
          </a:xfrm>
        </p:grpSpPr>
        <p:sp>
          <p:nvSpPr>
            <p:cNvPr id="4" name="object 4"/>
            <p:cNvSpPr/>
            <p:nvPr/>
          </p:nvSpPr>
          <p:spPr>
            <a:xfrm>
              <a:off x="2220467" y="1772412"/>
              <a:ext cx="4470400" cy="3348354"/>
            </a:xfrm>
            <a:custGeom>
              <a:avLst/>
              <a:gdLst/>
              <a:ahLst/>
              <a:cxnLst/>
              <a:rect l="l" t="t" r="r" b="b"/>
              <a:pathLst>
                <a:path w="4470400" h="3348354">
                  <a:moveTo>
                    <a:pt x="1508506" y="134874"/>
                  </a:moveTo>
                  <a:lnTo>
                    <a:pt x="997204" y="695071"/>
                  </a:lnTo>
                  <a:lnTo>
                    <a:pt x="104775" y="747395"/>
                  </a:lnTo>
                  <a:lnTo>
                    <a:pt x="0" y="994917"/>
                  </a:lnTo>
                  <a:lnTo>
                    <a:pt x="590676" y="1628139"/>
                  </a:lnTo>
                  <a:lnTo>
                    <a:pt x="970152" y="1431289"/>
                  </a:lnTo>
                  <a:lnTo>
                    <a:pt x="1575181" y="1721739"/>
                  </a:lnTo>
                  <a:lnTo>
                    <a:pt x="1772031" y="2124837"/>
                  </a:lnTo>
                  <a:lnTo>
                    <a:pt x="1719707" y="2300859"/>
                  </a:lnTo>
                  <a:lnTo>
                    <a:pt x="1784731" y="2632583"/>
                  </a:lnTo>
                  <a:lnTo>
                    <a:pt x="1824482" y="3172079"/>
                  </a:lnTo>
                  <a:lnTo>
                    <a:pt x="2323084" y="3348228"/>
                  </a:lnTo>
                  <a:lnTo>
                    <a:pt x="2677160" y="3213354"/>
                  </a:lnTo>
                  <a:lnTo>
                    <a:pt x="2545334" y="2819781"/>
                  </a:lnTo>
                  <a:lnTo>
                    <a:pt x="3161537" y="2467483"/>
                  </a:lnTo>
                  <a:lnTo>
                    <a:pt x="3621912" y="2446909"/>
                  </a:lnTo>
                  <a:lnTo>
                    <a:pt x="3883914" y="2156460"/>
                  </a:lnTo>
                  <a:lnTo>
                    <a:pt x="3749040" y="1588389"/>
                  </a:lnTo>
                  <a:lnTo>
                    <a:pt x="4138041" y="1417065"/>
                  </a:lnTo>
                  <a:lnTo>
                    <a:pt x="4469891" y="720471"/>
                  </a:lnTo>
                  <a:lnTo>
                    <a:pt x="3998341" y="0"/>
                  </a:lnTo>
                </a:path>
              </a:pathLst>
            </a:custGeom>
            <a:ln w="15240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765" y="1698497"/>
              <a:ext cx="9100185" cy="4932045"/>
            </a:xfrm>
            <a:custGeom>
              <a:avLst/>
              <a:gdLst/>
              <a:ahLst/>
              <a:cxnLst/>
              <a:rect l="l" t="t" r="r" b="b"/>
              <a:pathLst>
                <a:path w="9100185" h="4932045">
                  <a:moveTo>
                    <a:pt x="3293618" y="177800"/>
                  </a:moveTo>
                  <a:lnTo>
                    <a:pt x="2857119" y="490474"/>
                  </a:lnTo>
                  <a:lnTo>
                    <a:pt x="2517394" y="417449"/>
                  </a:lnTo>
                  <a:lnTo>
                    <a:pt x="1874520" y="573024"/>
                  </a:lnTo>
                  <a:lnTo>
                    <a:pt x="1311021" y="593725"/>
                  </a:lnTo>
                  <a:lnTo>
                    <a:pt x="1034796" y="1071372"/>
                  </a:lnTo>
                  <a:lnTo>
                    <a:pt x="1179245" y="1226947"/>
                  </a:lnTo>
                  <a:lnTo>
                    <a:pt x="1401445" y="1112647"/>
                  </a:lnTo>
                  <a:lnTo>
                    <a:pt x="1717420" y="1164971"/>
                  </a:lnTo>
                  <a:lnTo>
                    <a:pt x="1834895" y="1423669"/>
                  </a:lnTo>
                  <a:lnTo>
                    <a:pt x="1585595" y="1693544"/>
                  </a:lnTo>
                  <a:lnTo>
                    <a:pt x="1874520" y="1890394"/>
                  </a:lnTo>
                  <a:lnTo>
                    <a:pt x="2188845" y="1828418"/>
                  </a:lnTo>
                  <a:lnTo>
                    <a:pt x="2465070" y="2004568"/>
                  </a:lnTo>
                  <a:lnTo>
                    <a:pt x="3028569" y="2025269"/>
                  </a:lnTo>
                  <a:lnTo>
                    <a:pt x="3592068" y="2336291"/>
                  </a:lnTo>
                  <a:lnTo>
                    <a:pt x="3723894" y="2729991"/>
                  </a:lnTo>
                  <a:lnTo>
                    <a:pt x="3604768" y="3436239"/>
                  </a:lnTo>
                  <a:lnTo>
                    <a:pt x="3723894" y="3674237"/>
                  </a:lnTo>
                  <a:lnTo>
                    <a:pt x="4419092" y="3632962"/>
                  </a:lnTo>
                  <a:lnTo>
                    <a:pt x="4668393" y="3829812"/>
                  </a:lnTo>
                  <a:lnTo>
                    <a:pt x="5152517" y="3321939"/>
                  </a:lnTo>
                  <a:lnTo>
                    <a:pt x="5062093" y="2958465"/>
                  </a:lnTo>
                  <a:lnTo>
                    <a:pt x="5508117" y="2729991"/>
                  </a:lnTo>
                  <a:lnTo>
                    <a:pt x="5822442" y="2802890"/>
                  </a:lnTo>
                  <a:lnTo>
                    <a:pt x="6241542" y="2637916"/>
                  </a:lnTo>
                  <a:lnTo>
                    <a:pt x="6439916" y="1938020"/>
                  </a:lnTo>
                  <a:lnTo>
                    <a:pt x="6817740" y="1537969"/>
                  </a:lnTo>
                  <a:lnTo>
                    <a:pt x="7330439" y="1496694"/>
                  </a:lnTo>
                  <a:lnTo>
                    <a:pt x="7238364" y="1237996"/>
                  </a:lnTo>
                  <a:lnTo>
                    <a:pt x="6859015" y="968248"/>
                  </a:lnTo>
                  <a:lnTo>
                    <a:pt x="7093965" y="407924"/>
                  </a:lnTo>
                  <a:lnTo>
                    <a:pt x="6733539" y="74675"/>
                  </a:lnTo>
                </a:path>
                <a:path w="9100185" h="4932045">
                  <a:moveTo>
                    <a:pt x="128587" y="0"/>
                  </a:moveTo>
                  <a:lnTo>
                    <a:pt x="211137" y="520573"/>
                  </a:lnTo>
                  <a:lnTo>
                    <a:pt x="0" y="1057148"/>
                  </a:lnTo>
                  <a:lnTo>
                    <a:pt x="131762" y="1938020"/>
                  </a:lnTo>
                  <a:lnTo>
                    <a:pt x="655650" y="2404745"/>
                  </a:lnTo>
                  <a:lnTo>
                    <a:pt x="1398651" y="2698369"/>
                  </a:lnTo>
                  <a:lnTo>
                    <a:pt x="2286127" y="2620645"/>
                  </a:lnTo>
                  <a:lnTo>
                    <a:pt x="2786126" y="3079369"/>
                  </a:lnTo>
                  <a:lnTo>
                    <a:pt x="2624201" y="3374516"/>
                  </a:lnTo>
                  <a:lnTo>
                    <a:pt x="1803400" y="3399916"/>
                  </a:lnTo>
                  <a:lnTo>
                    <a:pt x="1446276" y="3207893"/>
                  </a:lnTo>
                  <a:lnTo>
                    <a:pt x="1173200" y="3399916"/>
                  </a:lnTo>
                  <a:lnTo>
                    <a:pt x="1514475" y="4006278"/>
                  </a:lnTo>
                  <a:lnTo>
                    <a:pt x="1544701" y="4611039"/>
                  </a:lnTo>
                  <a:lnTo>
                    <a:pt x="2398776" y="4931664"/>
                  </a:lnTo>
                  <a:lnTo>
                    <a:pt x="2609977" y="4638014"/>
                  </a:lnTo>
                  <a:lnTo>
                    <a:pt x="3297301" y="4439602"/>
                  </a:lnTo>
                  <a:lnTo>
                    <a:pt x="4143502" y="4701514"/>
                  </a:lnTo>
                  <a:lnTo>
                    <a:pt x="5115052" y="4463415"/>
                  </a:lnTo>
                  <a:lnTo>
                    <a:pt x="5465953" y="4638014"/>
                  </a:lnTo>
                  <a:lnTo>
                    <a:pt x="6129528" y="4203103"/>
                  </a:lnTo>
                  <a:lnTo>
                    <a:pt x="6548628" y="3668141"/>
                  </a:lnTo>
                  <a:lnTo>
                    <a:pt x="6935978" y="3679316"/>
                  </a:lnTo>
                  <a:lnTo>
                    <a:pt x="7229729" y="3880866"/>
                  </a:lnTo>
                  <a:lnTo>
                    <a:pt x="7961503" y="3399916"/>
                  </a:lnTo>
                  <a:lnTo>
                    <a:pt x="8579104" y="3468243"/>
                  </a:lnTo>
                  <a:lnTo>
                    <a:pt x="9099804" y="3284093"/>
                  </a:lnTo>
                </a:path>
              </a:pathLst>
            </a:custGeom>
            <a:ln w="16764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4047" y="1562100"/>
              <a:ext cx="8750935" cy="4638040"/>
            </a:xfrm>
            <a:custGeom>
              <a:avLst/>
              <a:gdLst/>
              <a:ahLst/>
              <a:cxnLst/>
              <a:rect l="l" t="t" r="r" b="b"/>
              <a:pathLst>
                <a:path w="8750935" h="4638040">
                  <a:moveTo>
                    <a:pt x="381025" y="256032"/>
                  </a:moveTo>
                  <a:lnTo>
                    <a:pt x="0" y="789432"/>
                  </a:lnTo>
                  <a:lnTo>
                    <a:pt x="130187" y="1559305"/>
                  </a:lnTo>
                  <a:lnTo>
                    <a:pt x="385787" y="1641855"/>
                  </a:lnTo>
                  <a:lnTo>
                    <a:pt x="750925" y="1981580"/>
                  </a:lnTo>
                  <a:lnTo>
                    <a:pt x="884288" y="2543556"/>
                  </a:lnTo>
                  <a:lnTo>
                    <a:pt x="1331976" y="2635631"/>
                  </a:lnTo>
                  <a:lnTo>
                    <a:pt x="1997202" y="2397506"/>
                  </a:lnTo>
                  <a:lnTo>
                    <a:pt x="2074926" y="2626106"/>
                  </a:lnTo>
                  <a:lnTo>
                    <a:pt x="2573528" y="2657856"/>
                  </a:lnTo>
                  <a:lnTo>
                    <a:pt x="2956052" y="3216656"/>
                  </a:lnTo>
                  <a:lnTo>
                    <a:pt x="2648077" y="3694556"/>
                  </a:lnTo>
                  <a:lnTo>
                    <a:pt x="2076577" y="3775455"/>
                  </a:lnTo>
                  <a:lnTo>
                    <a:pt x="1574927" y="3704081"/>
                  </a:lnTo>
                  <a:lnTo>
                    <a:pt x="1433576" y="3818381"/>
                  </a:lnTo>
                  <a:lnTo>
                    <a:pt x="1600327" y="4089844"/>
                  </a:lnTo>
                  <a:lnTo>
                    <a:pt x="1574927" y="4285107"/>
                  </a:lnTo>
                  <a:lnTo>
                    <a:pt x="1805051" y="4637532"/>
                  </a:lnTo>
                  <a:lnTo>
                    <a:pt x="2637028" y="4420044"/>
                  </a:lnTo>
                  <a:lnTo>
                    <a:pt x="2738628" y="4212082"/>
                  </a:lnTo>
                  <a:lnTo>
                    <a:pt x="3008503" y="4305744"/>
                  </a:lnTo>
                  <a:lnTo>
                    <a:pt x="3711829" y="4142231"/>
                  </a:lnTo>
                  <a:lnTo>
                    <a:pt x="3878453" y="4564507"/>
                  </a:lnTo>
                  <a:lnTo>
                    <a:pt x="4556379" y="4289869"/>
                  </a:lnTo>
                  <a:lnTo>
                    <a:pt x="5181854" y="4369244"/>
                  </a:lnTo>
                  <a:lnTo>
                    <a:pt x="5591556" y="4108894"/>
                  </a:lnTo>
                  <a:lnTo>
                    <a:pt x="5705856" y="3559555"/>
                  </a:lnTo>
                  <a:lnTo>
                    <a:pt x="6370955" y="3569080"/>
                  </a:lnTo>
                  <a:lnTo>
                    <a:pt x="6461506" y="3310381"/>
                  </a:lnTo>
                  <a:lnTo>
                    <a:pt x="6729857" y="3321430"/>
                  </a:lnTo>
                  <a:lnTo>
                    <a:pt x="7088632" y="3580256"/>
                  </a:lnTo>
                  <a:lnTo>
                    <a:pt x="7677658" y="3135757"/>
                  </a:lnTo>
                  <a:lnTo>
                    <a:pt x="8295132" y="3089656"/>
                  </a:lnTo>
                  <a:lnTo>
                    <a:pt x="8520557" y="2749931"/>
                  </a:lnTo>
                  <a:lnTo>
                    <a:pt x="8750808" y="2772156"/>
                  </a:lnTo>
                </a:path>
                <a:path w="8750935" h="4638040">
                  <a:moveTo>
                    <a:pt x="7520685" y="0"/>
                  </a:moveTo>
                  <a:lnTo>
                    <a:pt x="7633334" y="370077"/>
                  </a:lnTo>
                  <a:lnTo>
                    <a:pt x="7552435" y="1021079"/>
                  </a:lnTo>
                  <a:lnTo>
                    <a:pt x="8020811" y="1224407"/>
                  </a:lnTo>
                  <a:lnTo>
                    <a:pt x="8260460" y="1661160"/>
                  </a:lnTo>
                  <a:lnTo>
                    <a:pt x="8554212" y="1888236"/>
                  </a:lnTo>
                  <a:lnTo>
                    <a:pt x="8157336" y="1764411"/>
                  </a:lnTo>
                  <a:lnTo>
                    <a:pt x="7876285" y="1402334"/>
                  </a:lnTo>
                  <a:lnTo>
                    <a:pt x="7520685" y="1353058"/>
                  </a:lnTo>
                  <a:lnTo>
                    <a:pt x="7299959" y="792479"/>
                  </a:lnTo>
                  <a:lnTo>
                    <a:pt x="7376159" y="331850"/>
                  </a:lnTo>
                </a:path>
              </a:pathLst>
            </a:custGeom>
            <a:ln w="15240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213598" y="1422654"/>
              <a:ext cx="919480" cy="1774189"/>
            </a:xfrm>
            <a:custGeom>
              <a:avLst/>
              <a:gdLst/>
              <a:ahLst/>
              <a:cxnLst/>
              <a:rect l="l" t="t" r="r" b="b"/>
              <a:pathLst>
                <a:path w="919479" h="1774189">
                  <a:moveTo>
                    <a:pt x="0" y="0"/>
                  </a:moveTo>
                  <a:lnTo>
                    <a:pt x="203200" y="520954"/>
                  </a:lnTo>
                  <a:lnTo>
                    <a:pt x="14224" y="1046607"/>
                  </a:lnTo>
                  <a:lnTo>
                    <a:pt x="63500" y="1211707"/>
                  </a:lnTo>
                  <a:lnTo>
                    <a:pt x="371348" y="1173607"/>
                  </a:lnTo>
                  <a:lnTo>
                    <a:pt x="545973" y="1675511"/>
                  </a:lnTo>
                  <a:lnTo>
                    <a:pt x="918972" y="1773936"/>
                  </a:lnTo>
                </a:path>
              </a:pathLst>
            </a:custGeom>
            <a:ln w="16764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25034" y="1536954"/>
              <a:ext cx="3919220" cy="3804285"/>
            </a:xfrm>
            <a:custGeom>
              <a:avLst/>
              <a:gdLst/>
              <a:ahLst/>
              <a:cxnLst/>
              <a:rect l="l" t="t" r="r" b="b"/>
              <a:pathLst>
                <a:path w="3919220" h="3804285">
                  <a:moveTo>
                    <a:pt x="1774824" y="0"/>
                  </a:moveTo>
                  <a:lnTo>
                    <a:pt x="1871725" y="357250"/>
                  </a:lnTo>
                  <a:lnTo>
                    <a:pt x="2211450" y="538226"/>
                  </a:lnTo>
                  <a:lnTo>
                    <a:pt x="2228849" y="869950"/>
                  </a:lnTo>
                  <a:lnTo>
                    <a:pt x="2130424" y="1162177"/>
                  </a:lnTo>
                  <a:lnTo>
                    <a:pt x="2276474" y="1468501"/>
                  </a:lnTo>
                  <a:lnTo>
                    <a:pt x="2309875" y="1760601"/>
                  </a:lnTo>
                  <a:lnTo>
                    <a:pt x="2081275" y="1813052"/>
                  </a:lnTo>
                  <a:lnTo>
                    <a:pt x="1470024" y="2197227"/>
                  </a:lnTo>
                  <a:lnTo>
                    <a:pt x="1547875" y="2311527"/>
                  </a:lnTo>
                  <a:lnTo>
                    <a:pt x="1517649" y="2578227"/>
                  </a:lnTo>
                  <a:lnTo>
                    <a:pt x="1241425" y="2884678"/>
                  </a:lnTo>
                  <a:lnTo>
                    <a:pt x="855726" y="3140329"/>
                  </a:lnTo>
                  <a:lnTo>
                    <a:pt x="241300" y="3216529"/>
                  </a:lnTo>
                  <a:lnTo>
                    <a:pt x="30225" y="3573653"/>
                  </a:lnTo>
                  <a:lnTo>
                    <a:pt x="0" y="3803904"/>
                  </a:lnTo>
                  <a:lnTo>
                    <a:pt x="338200" y="3459353"/>
                  </a:lnTo>
                  <a:lnTo>
                    <a:pt x="998601" y="3318129"/>
                  </a:lnTo>
                  <a:lnTo>
                    <a:pt x="1419224" y="3026029"/>
                  </a:lnTo>
                  <a:lnTo>
                    <a:pt x="1952624" y="3153029"/>
                  </a:lnTo>
                  <a:lnTo>
                    <a:pt x="2647949" y="3026029"/>
                  </a:lnTo>
                  <a:lnTo>
                    <a:pt x="3148075" y="2770378"/>
                  </a:lnTo>
                  <a:lnTo>
                    <a:pt x="3197224" y="2540127"/>
                  </a:lnTo>
                  <a:lnTo>
                    <a:pt x="3551300" y="2375027"/>
                  </a:lnTo>
                  <a:lnTo>
                    <a:pt x="3744975" y="2463927"/>
                  </a:lnTo>
                  <a:lnTo>
                    <a:pt x="3918966" y="2350584"/>
                  </a:lnTo>
                </a:path>
              </a:pathLst>
            </a:custGeom>
            <a:ln w="16764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56660" y="1693163"/>
              <a:ext cx="5023485" cy="2816860"/>
            </a:xfrm>
            <a:custGeom>
              <a:avLst/>
              <a:gdLst/>
              <a:ahLst/>
              <a:cxnLst/>
              <a:rect l="l" t="t" r="r" b="b"/>
              <a:pathLst>
                <a:path w="5023484" h="2816860">
                  <a:moveTo>
                    <a:pt x="983995" y="246252"/>
                  </a:moveTo>
                  <a:lnTo>
                    <a:pt x="668147" y="246252"/>
                  </a:lnTo>
                  <a:lnTo>
                    <a:pt x="325374" y="805307"/>
                  </a:lnTo>
                  <a:lnTo>
                    <a:pt x="0" y="1068959"/>
                  </a:lnTo>
                  <a:lnTo>
                    <a:pt x="772922" y="1243711"/>
                  </a:lnTo>
                  <a:lnTo>
                    <a:pt x="674497" y="1602739"/>
                  </a:lnTo>
                  <a:lnTo>
                    <a:pt x="979297" y="1725040"/>
                  </a:lnTo>
                  <a:lnTo>
                    <a:pt x="790448" y="2142744"/>
                  </a:lnTo>
                  <a:lnTo>
                    <a:pt x="1525269" y="1644014"/>
                  </a:lnTo>
                  <a:lnTo>
                    <a:pt x="1469770" y="1232535"/>
                  </a:lnTo>
                  <a:lnTo>
                    <a:pt x="1874519" y="1189736"/>
                  </a:lnTo>
                  <a:lnTo>
                    <a:pt x="2220467" y="954659"/>
                  </a:lnTo>
                  <a:lnTo>
                    <a:pt x="2087117" y="660781"/>
                  </a:lnTo>
                  <a:lnTo>
                    <a:pt x="2128392" y="311276"/>
                  </a:lnTo>
                  <a:lnTo>
                    <a:pt x="1858644" y="260476"/>
                  </a:lnTo>
                  <a:lnTo>
                    <a:pt x="1472945" y="0"/>
                  </a:lnTo>
                  <a:lnTo>
                    <a:pt x="983995" y="246252"/>
                  </a:lnTo>
                  <a:close/>
                </a:path>
                <a:path w="5023484" h="2816860">
                  <a:moveTo>
                    <a:pt x="4170807" y="1821814"/>
                  </a:moveTo>
                  <a:lnTo>
                    <a:pt x="4235958" y="1583944"/>
                  </a:lnTo>
                  <a:lnTo>
                    <a:pt x="4432681" y="1531620"/>
                  </a:lnTo>
                  <a:lnTo>
                    <a:pt x="4589780" y="1655318"/>
                  </a:lnTo>
                  <a:lnTo>
                    <a:pt x="4747006" y="1924939"/>
                  </a:lnTo>
                  <a:lnTo>
                    <a:pt x="5023104" y="1894839"/>
                  </a:lnTo>
                  <a:lnTo>
                    <a:pt x="5010404" y="2101088"/>
                  </a:lnTo>
                  <a:lnTo>
                    <a:pt x="4642231" y="2215261"/>
                  </a:lnTo>
                  <a:lnTo>
                    <a:pt x="4424807" y="2193036"/>
                  </a:lnTo>
                  <a:lnTo>
                    <a:pt x="4170807" y="2294509"/>
                  </a:lnTo>
                  <a:lnTo>
                    <a:pt x="3967734" y="2535555"/>
                  </a:lnTo>
                  <a:lnTo>
                    <a:pt x="3701034" y="2383409"/>
                  </a:lnTo>
                  <a:lnTo>
                    <a:pt x="3435985" y="2816352"/>
                  </a:lnTo>
                  <a:lnTo>
                    <a:pt x="3134487" y="2743454"/>
                  </a:lnTo>
                  <a:lnTo>
                    <a:pt x="3029712" y="2484882"/>
                  </a:lnTo>
                  <a:lnTo>
                    <a:pt x="3278886" y="2297684"/>
                  </a:lnTo>
                  <a:lnTo>
                    <a:pt x="3423285" y="1977263"/>
                  </a:lnTo>
                  <a:lnTo>
                    <a:pt x="3724910" y="1769490"/>
                  </a:lnTo>
                  <a:lnTo>
                    <a:pt x="4170807" y="1831339"/>
                  </a:lnTo>
                </a:path>
              </a:pathLst>
            </a:custGeom>
            <a:ln w="18288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25340" y="1463040"/>
              <a:ext cx="4518660" cy="5306695"/>
            </a:xfrm>
            <a:custGeom>
              <a:avLst/>
              <a:gdLst/>
              <a:ahLst/>
              <a:cxnLst/>
              <a:rect l="l" t="t" r="r" b="b"/>
              <a:pathLst>
                <a:path w="4518659" h="5306695">
                  <a:moveTo>
                    <a:pt x="4505833" y="4080764"/>
                  </a:moveTo>
                  <a:lnTo>
                    <a:pt x="3958082" y="4055364"/>
                  </a:lnTo>
                  <a:lnTo>
                    <a:pt x="3616706" y="4183976"/>
                  </a:lnTo>
                  <a:lnTo>
                    <a:pt x="3073781" y="4125226"/>
                  </a:lnTo>
                  <a:lnTo>
                    <a:pt x="2760980" y="4617453"/>
                  </a:lnTo>
                  <a:lnTo>
                    <a:pt x="2540254" y="4391977"/>
                  </a:lnTo>
                  <a:lnTo>
                    <a:pt x="2146554" y="4544415"/>
                  </a:lnTo>
                  <a:lnTo>
                    <a:pt x="2294255" y="4873091"/>
                  </a:lnTo>
                  <a:lnTo>
                    <a:pt x="1702054" y="4709541"/>
                  </a:lnTo>
                  <a:lnTo>
                    <a:pt x="1409827" y="4912791"/>
                  </a:lnTo>
                  <a:lnTo>
                    <a:pt x="0" y="5103329"/>
                  </a:lnTo>
                  <a:lnTo>
                    <a:pt x="457200" y="5306568"/>
                  </a:lnTo>
                  <a:lnTo>
                    <a:pt x="1651127" y="5128729"/>
                  </a:lnTo>
                  <a:lnTo>
                    <a:pt x="2019554" y="5243055"/>
                  </a:lnTo>
                  <a:lnTo>
                    <a:pt x="3327781" y="5152555"/>
                  </a:lnTo>
                  <a:lnTo>
                    <a:pt x="3683381" y="5243055"/>
                  </a:lnTo>
                  <a:lnTo>
                    <a:pt x="3899281" y="5001704"/>
                  </a:lnTo>
                  <a:lnTo>
                    <a:pt x="4305808" y="5192242"/>
                  </a:lnTo>
                  <a:lnTo>
                    <a:pt x="4312158" y="4593640"/>
                  </a:lnTo>
                  <a:lnTo>
                    <a:pt x="4518660" y="4466898"/>
                  </a:lnTo>
                </a:path>
                <a:path w="4518659" h="5306695">
                  <a:moveTo>
                    <a:pt x="4015740" y="0"/>
                  </a:moveTo>
                  <a:lnTo>
                    <a:pt x="4183888" y="497077"/>
                  </a:lnTo>
                  <a:lnTo>
                    <a:pt x="4183888" y="1006983"/>
                  </a:lnTo>
                  <a:lnTo>
                    <a:pt x="4440809" y="1356360"/>
                  </a:lnTo>
                  <a:lnTo>
                    <a:pt x="4456684" y="916432"/>
                  </a:lnTo>
                  <a:lnTo>
                    <a:pt x="4393184" y="635254"/>
                  </a:lnTo>
                  <a:lnTo>
                    <a:pt x="4518660" y="387153"/>
                  </a:lnTo>
                </a:path>
              </a:pathLst>
            </a:custGeom>
            <a:ln w="18288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863839" y="5664707"/>
              <a:ext cx="1026160" cy="622300"/>
            </a:xfrm>
            <a:custGeom>
              <a:avLst/>
              <a:gdLst/>
              <a:ahLst/>
              <a:cxnLst/>
              <a:rect l="l" t="t" r="r" b="b"/>
              <a:pathLst>
                <a:path w="1026159" h="622300">
                  <a:moveTo>
                    <a:pt x="800226" y="0"/>
                  </a:moveTo>
                  <a:lnTo>
                    <a:pt x="508000" y="96761"/>
                  </a:lnTo>
                  <a:lnTo>
                    <a:pt x="377825" y="172897"/>
                  </a:lnTo>
                  <a:lnTo>
                    <a:pt x="228600" y="342620"/>
                  </a:lnTo>
                  <a:lnTo>
                    <a:pt x="0" y="621791"/>
                  </a:lnTo>
                  <a:lnTo>
                    <a:pt x="571626" y="417169"/>
                  </a:lnTo>
                  <a:lnTo>
                    <a:pt x="685926" y="288683"/>
                  </a:lnTo>
                  <a:lnTo>
                    <a:pt x="1025651" y="225234"/>
                  </a:lnTo>
                  <a:lnTo>
                    <a:pt x="800226" y="0"/>
                  </a:lnTo>
                  <a:close/>
                </a:path>
              </a:pathLst>
            </a:custGeom>
            <a:ln w="18288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248" y="3810000"/>
              <a:ext cx="4343400" cy="3048000"/>
            </a:xfrm>
            <a:custGeom>
              <a:avLst/>
              <a:gdLst/>
              <a:ahLst/>
              <a:cxnLst/>
              <a:rect l="l" t="t" r="r" b="b"/>
              <a:pathLst>
                <a:path w="4343400" h="3048000">
                  <a:moveTo>
                    <a:pt x="0" y="0"/>
                  </a:moveTo>
                  <a:lnTo>
                    <a:pt x="152399" y="533400"/>
                  </a:lnTo>
                  <a:lnTo>
                    <a:pt x="609600" y="609600"/>
                  </a:lnTo>
                  <a:lnTo>
                    <a:pt x="914400" y="1143000"/>
                  </a:lnTo>
                  <a:lnTo>
                    <a:pt x="838200" y="1524000"/>
                  </a:lnTo>
                  <a:lnTo>
                    <a:pt x="1066800" y="1752600"/>
                  </a:lnTo>
                  <a:lnTo>
                    <a:pt x="914400" y="2209800"/>
                  </a:lnTo>
                  <a:lnTo>
                    <a:pt x="990600" y="2590800"/>
                  </a:lnTo>
                  <a:lnTo>
                    <a:pt x="2362200" y="2971798"/>
                  </a:lnTo>
                  <a:lnTo>
                    <a:pt x="2667000" y="2743200"/>
                  </a:lnTo>
                  <a:lnTo>
                    <a:pt x="3505200" y="2743200"/>
                  </a:lnTo>
                  <a:lnTo>
                    <a:pt x="3657600" y="2590800"/>
                  </a:lnTo>
                  <a:lnTo>
                    <a:pt x="4343400" y="2971798"/>
                  </a:lnTo>
                  <a:lnTo>
                    <a:pt x="4191000" y="3047999"/>
                  </a:lnTo>
                  <a:lnTo>
                    <a:pt x="3657600" y="2895600"/>
                  </a:lnTo>
                  <a:lnTo>
                    <a:pt x="3429000" y="2971798"/>
                  </a:lnTo>
                  <a:lnTo>
                    <a:pt x="2590800" y="3047999"/>
                  </a:lnTo>
                  <a:lnTo>
                    <a:pt x="2286000" y="3047999"/>
                  </a:lnTo>
                  <a:lnTo>
                    <a:pt x="761999" y="2895600"/>
                  </a:lnTo>
                  <a:lnTo>
                    <a:pt x="304800" y="2971798"/>
                  </a:lnTo>
                  <a:lnTo>
                    <a:pt x="152399" y="2667000"/>
                  </a:lnTo>
                  <a:lnTo>
                    <a:pt x="457200" y="2286000"/>
                  </a:lnTo>
                  <a:lnTo>
                    <a:pt x="533400" y="1752600"/>
                  </a:lnTo>
                  <a:lnTo>
                    <a:pt x="228600" y="1371600"/>
                  </a:lnTo>
                  <a:lnTo>
                    <a:pt x="381000" y="990600"/>
                  </a:lnTo>
                  <a:lnTo>
                    <a:pt x="76200" y="83820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336" y="6101054"/>
              <a:ext cx="153522" cy="12959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7571" y="6119787"/>
              <a:ext cx="177876" cy="11752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70128" y="6095149"/>
              <a:ext cx="170815" cy="132715"/>
            </a:xfrm>
            <a:custGeom>
              <a:avLst/>
              <a:gdLst/>
              <a:ahLst/>
              <a:cxnLst/>
              <a:rect l="l" t="t" r="r" b="b"/>
              <a:pathLst>
                <a:path w="170815" h="132714">
                  <a:moveTo>
                    <a:pt x="29705" y="23482"/>
                  </a:moveTo>
                  <a:lnTo>
                    <a:pt x="10744" y="21615"/>
                  </a:lnTo>
                  <a:lnTo>
                    <a:pt x="0" y="130619"/>
                  </a:lnTo>
                  <a:lnTo>
                    <a:pt x="18961" y="132486"/>
                  </a:lnTo>
                  <a:lnTo>
                    <a:pt x="29705" y="23482"/>
                  </a:lnTo>
                  <a:close/>
                </a:path>
                <a:path w="170815" h="132714">
                  <a:moveTo>
                    <a:pt x="78079" y="13347"/>
                  </a:moveTo>
                  <a:lnTo>
                    <a:pt x="59055" y="12331"/>
                  </a:lnTo>
                  <a:lnTo>
                    <a:pt x="53225" y="121704"/>
                  </a:lnTo>
                  <a:lnTo>
                    <a:pt x="72250" y="122720"/>
                  </a:lnTo>
                  <a:lnTo>
                    <a:pt x="78079" y="13347"/>
                  </a:lnTo>
                  <a:close/>
                </a:path>
                <a:path w="170815" h="132714">
                  <a:moveTo>
                    <a:pt x="123113" y="115887"/>
                  </a:moveTo>
                  <a:lnTo>
                    <a:pt x="122491" y="6350"/>
                  </a:lnTo>
                  <a:lnTo>
                    <a:pt x="103441" y="6464"/>
                  </a:lnTo>
                  <a:lnTo>
                    <a:pt x="104063" y="116001"/>
                  </a:lnTo>
                  <a:lnTo>
                    <a:pt x="123113" y="115887"/>
                  </a:lnTo>
                  <a:close/>
                </a:path>
                <a:path w="170815" h="132714">
                  <a:moveTo>
                    <a:pt x="170738" y="109537"/>
                  </a:moveTo>
                  <a:lnTo>
                    <a:pt x="170116" y="0"/>
                  </a:lnTo>
                  <a:lnTo>
                    <a:pt x="151066" y="114"/>
                  </a:lnTo>
                  <a:lnTo>
                    <a:pt x="151688" y="109651"/>
                  </a:lnTo>
                  <a:lnTo>
                    <a:pt x="170738" y="109537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3193" y="6035573"/>
              <a:ext cx="176784" cy="13655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8377" y="5932665"/>
              <a:ext cx="196481" cy="16621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157490" y="5311901"/>
              <a:ext cx="728980" cy="675005"/>
            </a:xfrm>
            <a:custGeom>
              <a:avLst/>
              <a:gdLst/>
              <a:ahLst/>
              <a:cxnLst/>
              <a:rect l="l" t="t" r="r" b="b"/>
              <a:pathLst>
                <a:path w="728980" h="675004">
                  <a:moveTo>
                    <a:pt x="61506" y="665911"/>
                  </a:moveTo>
                  <a:lnTo>
                    <a:pt x="17068" y="576313"/>
                  </a:lnTo>
                  <a:lnTo>
                    <a:pt x="0" y="584784"/>
                  </a:lnTo>
                  <a:lnTo>
                    <a:pt x="44450" y="674382"/>
                  </a:lnTo>
                  <a:lnTo>
                    <a:pt x="61506" y="665911"/>
                  </a:lnTo>
                  <a:close/>
                </a:path>
                <a:path w="728980" h="675004">
                  <a:moveTo>
                    <a:pt x="112509" y="632980"/>
                  </a:moveTo>
                  <a:lnTo>
                    <a:pt x="56832" y="549948"/>
                  </a:lnTo>
                  <a:lnTo>
                    <a:pt x="41021" y="560552"/>
                  </a:lnTo>
                  <a:lnTo>
                    <a:pt x="96748" y="643597"/>
                  </a:lnTo>
                  <a:lnTo>
                    <a:pt x="112509" y="632980"/>
                  </a:lnTo>
                  <a:close/>
                </a:path>
                <a:path w="728980" h="675004">
                  <a:moveTo>
                    <a:pt x="153784" y="604405"/>
                  </a:moveTo>
                  <a:lnTo>
                    <a:pt x="98107" y="521373"/>
                  </a:lnTo>
                  <a:lnTo>
                    <a:pt x="82296" y="531977"/>
                  </a:lnTo>
                  <a:lnTo>
                    <a:pt x="138036" y="615022"/>
                  </a:lnTo>
                  <a:lnTo>
                    <a:pt x="153784" y="604405"/>
                  </a:lnTo>
                  <a:close/>
                </a:path>
                <a:path w="728980" h="675004">
                  <a:moveTo>
                    <a:pt x="198234" y="579005"/>
                  </a:moveTo>
                  <a:lnTo>
                    <a:pt x="142608" y="495973"/>
                  </a:lnTo>
                  <a:lnTo>
                    <a:pt x="126733" y="506577"/>
                  </a:lnTo>
                  <a:lnTo>
                    <a:pt x="182486" y="589622"/>
                  </a:lnTo>
                  <a:lnTo>
                    <a:pt x="198234" y="579005"/>
                  </a:lnTo>
                  <a:close/>
                </a:path>
                <a:path w="728980" h="675004">
                  <a:moveTo>
                    <a:pt x="283959" y="511187"/>
                  </a:moveTo>
                  <a:lnTo>
                    <a:pt x="213347" y="440309"/>
                  </a:lnTo>
                  <a:lnTo>
                    <a:pt x="199885" y="453758"/>
                  </a:lnTo>
                  <a:lnTo>
                    <a:pt x="270370" y="524637"/>
                  </a:lnTo>
                  <a:lnTo>
                    <a:pt x="283959" y="511187"/>
                  </a:lnTo>
                  <a:close/>
                </a:path>
                <a:path w="728980" h="675004">
                  <a:moveTo>
                    <a:pt x="333362" y="485990"/>
                  </a:moveTo>
                  <a:lnTo>
                    <a:pt x="256019" y="408368"/>
                  </a:lnTo>
                  <a:lnTo>
                    <a:pt x="242557" y="421805"/>
                  </a:lnTo>
                  <a:lnTo>
                    <a:pt x="319773" y="499427"/>
                  </a:lnTo>
                  <a:lnTo>
                    <a:pt x="333362" y="485990"/>
                  </a:lnTo>
                  <a:close/>
                </a:path>
                <a:path w="728980" h="675004">
                  <a:moveTo>
                    <a:pt x="373240" y="448678"/>
                  </a:moveTo>
                  <a:lnTo>
                    <a:pt x="287388" y="380682"/>
                  </a:lnTo>
                  <a:lnTo>
                    <a:pt x="275577" y="395617"/>
                  </a:lnTo>
                  <a:lnTo>
                    <a:pt x="361429" y="463613"/>
                  </a:lnTo>
                  <a:lnTo>
                    <a:pt x="373240" y="448678"/>
                  </a:lnTo>
                  <a:close/>
                </a:path>
                <a:path w="728980" h="675004">
                  <a:moveTo>
                    <a:pt x="411340" y="418515"/>
                  </a:moveTo>
                  <a:lnTo>
                    <a:pt x="325488" y="350520"/>
                  </a:lnTo>
                  <a:lnTo>
                    <a:pt x="313677" y="365455"/>
                  </a:lnTo>
                  <a:lnTo>
                    <a:pt x="399529" y="433451"/>
                  </a:lnTo>
                  <a:lnTo>
                    <a:pt x="411340" y="418515"/>
                  </a:lnTo>
                  <a:close/>
                </a:path>
                <a:path w="728980" h="675004">
                  <a:moveTo>
                    <a:pt x="487794" y="342684"/>
                  </a:moveTo>
                  <a:lnTo>
                    <a:pt x="392798" y="288239"/>
                  </a:lnTo>
                  <a:lnTo>
                    <a:pt x="383273" y="304774"/>
                  </a:lnTo>
                  <a:lnTo>
                    <a:pt x="478396" y="359206"/>
                  </a:lnTo>
                  <a:lnTo>
                    <a:pt x="487794" y="342684"/>
                  </a:lnTo>
                  <a:close/>
                </a:path>
                <a:path w="728980" h="675004">
                  <a:moveTo>
                    <a:pt x="521195" y="302996"/>
                  </a:moveTo>
                  <a:lnTo>
                    <a:pt x="426072" y="248539"/>
                  </a:lnTo>
                  <a:lnTo>
                    <a:pt x="416674" y="265049"/>
                  </a:lnTo>
                  <a:lnTo>
                    <a:pt x="511670" y="319519"/>
                  </a:lnTo>
                  <a:lnTo>
                    <a:pt x="521195" y="302996"/>
                  </a:lnTo>
                  <a:close/>
                </a:path>
                <a:path w="728980" h="675004">
                  <a:moveTo>
                    <a:pt x="552564" y="264033"/>
                  </a:moveTo>
                  <a:lnTo>
                    <a:pt x="453631" y="217043"/>
                  </a:lnTo>
                  <a:lnTo>
                    <a:pt x="445503" y="234188"/>
                  </a:lnTo>
                  <a:lnTo>
                    <a:pt x="544436" y="281228"/>
                  </a:lnTo>
                  <a:lnTo>
                    <a:pt x="552564" y="264033"/>
                  </a:lnTo>
                  <a:close/>
                </a:path>
                <a:path w="728980" h="675004">
                  <a:moveTo>
                    <a:pt x="581139" y="225933"/>
                  </a:moveTo>
                  <a:lnTo>
                    <a:pt x="482206" y="178943"/>
                  </a:lnTo>
                  <a:lnTo>
                    <a:pt x="474078" y="196088"/>
                  </a:lnTo>
                  <a:lnTo>
                    <a:pt x="573011" y="243078"/>
                  </a:lnTo>
                  <a:lnTo>
                    <a:pt x="581139" y="225933"/>
                  </a:lnTo>
                  <a:close/>
                </a:path>
                <a:path w="728980" h="675004">
                  <a:moveTo>
                    <a:pt x="640702" y="146304"/>
                  </a:moveTo>
                  <a:lnTo>
                    <a:pt x="539102" y="105664"/>
                  </a:lnTo>
                  <a:lnTo>
                    <a:pt x="531990" y="123317"/>
                  </a:lnTo>
                  <a:lnTo>
                    <a:pt x="633717" y="163957"/>
                  </a:lnTo>
                  <a:lnTo>
                    <a:pt x="640702" y="146304"/>
                  </a:lnTo>
                  <a:close/>
                </a:path>
                <a:path w="728980" h="675004">
                  <a:moveTo>
                    <a:pt x="675627" y="113030"/>
                  </a:moveTo>
                  <a:lnTo>
                    <a:pt x="574027" y="72263"/>
                  </a:lnTo>
                  <a:lnTo>
                    <a:pt x="566915" y="89916"/>
                  </a:lnTo>
                  <a:lnTo>
                    <a:pt x="668642" y="130683"/>
                  </a:lnTo>
                  <a:lnTo>
                    <a:pt x="675627" y="113030"/>
                  </a:lnTo>
                  <a:close/>
                </a:path>
                <a:path w="728980" h="675004">
                  <a:moveTo>
                    <a:pt x="698995" y="64262"/>
                  </a:moveTo>
                  <a:lnTo>
                    <a:pt x="592696" y="37719"/>
                  </a:lnTo>
                  <a:lnTo>
                    <a:pt x="588124" y="56134"/>
                  </a:lnTo>
                  <a:lnTo>
                    <a:pt x="694296" y="82677"/>
                  </a:lnTo>
                  <a:lnTo>
                    <a:pt x="698995" y="64262"/>
                  </a:lnTo>
                  <a:close/>
                </a:path>
                <a:path w="728980" h="675004">
                  <a:moveTo>
                    <a:pt x="728967" y="28829"/>
                  </a:moveTo>
                  <a:lnTo>
                    <a:pt x="613524" y="0"/>
                  </a:lnTo>
                  <a:lnTo>
                    <a:pt x="608825" y="18542"/>
                  </a:lnTo>
                  <a:lnTo>
                    <a:pt x="724395" y="47371"/>
                  </a:lnTo>
                  <a:lnTo>
                    <a:pt x="728967" y="28829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10638" y="5110987"/>
              <a:ext cx="179197" cy="16560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921891" y="4909438"/>
              <a:ext cx="130175" cy="30480"/>
            </a:xfrm>
            <a:custGeom>
              <a:avLst/>
              <a:gdLst/>
              <a:ahLst/>
              <a:cxnLst/>
              <a:rect l="l" t="t" r="r" b="b"/>
              <a:pathLst>
                <a:path w="130175" h="30479">
                  <a:moveTo>
                    <a:pt x="128142" y="0"/>
                  </a:moveTo>
                  <a:lnTo>
                    <a:pt x="0" y="11049"/>
                  </a:lnTo>
                  <a:lnTo>
                    <a:pt x="1650" y="29972"/>
                  </a:lnTo>
                  <a:lnTo>
                    <a:pt x="129793" y="19050"/>
                  </a:lnTo>
                  <a:lnTo>
                    <a:pt x="128142" y="0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34591" y="4693666"/>
              <a:ext cx="139319" cy="15798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658" y="3753611"/>
              <a:ext cx="2064385" cy="2157730"/>
            </a:xfrm>
            <a:custGeom>
              <a:avLst/>
              <a:gdLst/>
              <a:ahLst/>
              <a:cxnLst/>
              <a:rect l="l" t="t" r="r" b="b"/>
              <a:pathLst>
                <a:path w="2064385" h="2157729">
                  <a:moveTo>
                    <a:pt x="1109332" y="5715"/>
                  </a:moveTo>
                  <a:lnTo>
                    <a:pt x="1091184" y="0"/>
                  </a:lnTo>
                  <a:lnTo>
                    <a:pt x="1054989" y="113411"/>
                  </a:lnTo>
                  <a:lnTo>
                    <a:pt x="1073137" y="119126"/>
                  </a:lnTo>
                  <a:lnTo>
                    <a:pt x="1109332" y="5715"/>
                  </a:lnTo>
                  <a:close/>
                </a:path>
                <a:path w="2064385" h="2157729">
                  <a:moveTo>
                    <a:pt x="1155153" y="16002"/>
                  </a:moveTo>
                  <a:lnTo>
                    <a:pt x="1137158" y="9779"/>
                  </a:lnTo>
                  <a:lnTo>
                    <a:pt x="1098080" y="122174"/>
                  </a:lnTo>
                  <a:lnTo>
                    <a:pt x="1116063" y="128397"/>
                  </a:lnTo>
                  <a:lnTo>
                    <a:pt x="1155153" y="16002"/>
                  </a:lnTo>
                  <a:close/>
                </a:path>
                <a:path w="2064385" h="2157729">
                  <a:moveTo>
                    <a:pt x="1204366" y="22352"/>
                  </a:moveTo>
                  <a:lnTo>
                    <a:pt x="1186370" y="16129"/>
                  </a:lnTo>
                  <a:lnTo>
                    <a:pt x="1147292" y="128524"/>
                  </a:lnTo>
                  <a:lnTo>
                    <a:pt x="1165275" y="134747"/>
                  </a:lnTo>
                  <a:lnTo>
                    <a:pt x="1204366" y="22352"/>
                  </a:lnTo>
                  <a:close/>
                </a:path>
                <a:path w="2064385" h="2157729">
                  <a:moveTo>
                    <a:pt x="1255928" y="30988"/>
                  </a:moveTo>
                  <a:lnTo>
                    <a:pt x="1238465" y="23368"/>
                  </a:lnTo>
                  <a:lnTo>
                    <a:pt x="1190967" y="132588"/>
                  </a:lnTo>
                  <a:lnTo>
                    <a:pt x="1208430" y="140208"/>
                  </a:lnTo>
                  <a:lnTo>
                    <a:pt x="1255928" y="30988"/>
                  </a:lnTo>
                  <a:close/>
                </a:path>
                <a:path w="2064385" h="2157729">
                  <a:moveTo>
                    <a:pt x="1340319" y="59944"/>
                  </a:moveTo>
                  <a:lnTo>
                    <a:pt x="1323682" y="50673"/>
                  </a:lnTo>
                  <a:lnTo>
                    <a:pt x="1265389" y="154432"/>
                  </a:lnTo>
                  <a:lnTo>
                    <a:pt x="1281899" y="163703"/>
                  </a:lnTo>
                  <a:lnTo>
                    <a:pt x="1340319" y="59944"/>
                  </a:lnTo>
                  <a:close/>
                </a:path>
                <a:path w="2064385" h="2157729">
                  <a:moveTo>
                    <a:pt x="1383118" y="72644"/>
                  </a:moveTo>
                  <a:lnTo>
                    <a:pt x="1366608" y="63373"/>
                  </a:lnTo>
                  <a:lnTo>
                    <a:pt x="1308188" y="167132"/>
                  </a:lnTo>
                  <a:lnTo>
                    <a:pt x="1324825" y="176403"/>
                  </a:lnTo>
                  <a:lnTo>
                    <a:pt x="1383118" y="72644"/>
                  </a:lnTo>
                  <a:close/>
                </a:path>
                <a:path w="2064385" h="2157729">
                  <a:moveTo>
                    <a:pt x="1427060" y="79502"/>
                  </a:moveTo>
                  <a:lnTo>
                    <a:pt x="1410804" y="69596"/>
                  </a:lnTo>
                  <a:lnTo>
                    <a:pt x="1343748" y="179324"/>
                  </a:lnTo>
                  <a:lnTo>
                    <a:pt x="1360004" y="189230"/>
                  </a:lnTo>
                  <a:lnTo>
                    <a:pt x="1427060" y="79502"/>
                  </a:lnTo>
                  <a:close/>
                </a:path>
                <a:path w="2064385" h="2157729">
                  <a:moveTo>
                    <a:pt x="1470875" y="102362"/>
                  </a:moveTo>
                  <a:lnTo>
                    <a:pt x="1455508" y="91059"/>
                  </a:lnTo>
                  <a:lnTo>
                    <a:pt x="1379308" y="194564"/>
                  </a:lnTo>
                  <a:lnTo>
                    <a:pt x="1394675" y="205867"/>
                  </a:lnTo>
                  <a:lnTo>
                    <a:pt x="1470875" y="102362"/>
                  </a:lnTo>
                  <a:close/>
                </a:path>
                <a:path w="2064385" h="2157729">
                  <a:moveTo>
                    <a:pt x="1545678" y="137668"/>
                  </a:moveTo>
                  <a:lnTo>
                    <a:pt x="1531200" y="125222"/>
                  </a:lnTo>
                  <a:lnTo>
                    <a:pt x="1447380" y="222758"/>
                  </a:lnTo>
                  <a:lnTo>
                    <a:pt x="1461731" y="235204"/>
                  </a:lnTo>
                  <a:lnTo>
                    <a:pt x="1545678" y="137668"/>
                  </a:lnTo>
                  <a:close/>
                </a:path>
                <a:path w="2064385" h="2157729">
                  <a:moveTo>
                    <a:pt x="1582127" y="159893"/>
                  </a:moveTo>
                  <a:lnTo>
                    <a:pt x="1567776" y="147447"/>
                  </a:lnTo>
                  <a:lnTo>
                    <a:pt x="1483829" y="244983"/>
                  </a:lnTo>
                  <a:lnTo>
                    <a:pt x="1498307" y="257429"/>
                  </a:lnTo>
                  <a:lnTo>
                    <a:pt x="1582127" y="159893"/>
                  </a:lnTo>
                  <a:close/>
                </a:path>
                <a:path w="2064385" h="2157729">
                  <a:moveTo>
                    <a:pt x="1626819" y="174371"/>
                  </a:moveTo>
                  <a:lnTo>
                    <a:pt x="1612353" y="161925"/>
                  </a:lnTo>
                  <a:lnTo>
                    <a:pt x="1523326" y="265430"/>
                  </a:lnTo>
                  <a:lnTo>
                    <a:pt x="1537804" y="277876"/>
                  </a:lnTo>
                  <a:lnTo>
                    <a:pt x="1626819" y="174371"/>
                  </a:lnTo>
                  <a:close/>
                </a:path>
                <a:path w="2064385" h="2157729">
                  <a:moveTo>
                    <a:pt x="1634070" y="1297432"/>
                  </a:moveTo>
                  <a:lnTo>
                    <a:pt x="634492" y="1227924"/>
                  </a:lnTo>
                  <a:lnTo>
                    <a:pt x="895692" y="494118"/>
                  </a:lnTo>
                  <a:lnTo>
                    <a:pt x="913104" y="554736"/>
                  </a:lnTo>
                  <a:lnTo>
                    <a:pt x="968819" y="554736"/>
                  </a:lnTo>
                  <a:lnTo>
                    <a:pt x="1049997" y="329692"/>
                  </a:lnTo>
                  <a:lnTo>
                    <a:pt x="999058" y="331343"/>
                  </a:lnTo>
                  <a:lnTo>
                    <a:pt x="941755" y="492887"/>
                  </a:lnTo>
                  <a:lnTo>
                    <a:pt x="921042" y="422935"/>
                  </a:lnTo>
                  <a:lnTo>
                    <a:pt x="956310" y="323850"/>
                  </a:lnTo>
                  <a:lnTo>
                    <a:pt x="938364" y="317500"/>
                  </a:lnTo>
                  <a:lnTo>
                    <a:pt x="911860" y="391947"/>
                  </a:lnTo>
                  <a:lnTo>
                    <a:pt x="889228" y="315468"/>
                  </a:lnTo>
                  <a:lnTo>
                    <a:pt x="839889" y="315468"/>
                  </a:lnTo>
                  <a:lnTo>
                    <a:pt x="763485" y="543687"/>
                  </a:lnTo>
                  <a:lnTo>
                    <a:pt x="808050" y="548386"/>
                  </a:lnTo>
                  <a:lnTo>
                    <a:pt x="865352" y="388366"/>
                  </a:lnTo>
                  <a:lnTo>
                    <a:pt x="886675" y="462686"/>
                  </a:lnTo>
                  <a:lnTo>
                    <a:pt x="614756" y="1226553"/>
                  </a:lnTo>
                  <a:lnTo>
                    <a:pt x="1320" y="1183894"/>
                  </a:lnTo>
                  <a:lnTo>
                    <a:pt x="0" y="1202944"/>
                  </a:lnTo>
                  <a:lnTo>
                    <a:pt x="608114" y="1245235"/>
                  </a:lnTo>
                  <a:lnTo>
                    <a:pt x="285673" y="2151075"/>
                  </a:lnTo>
                  <a:lnTo>
                    <a:pt x="303618" y="2157463"/>
                  </a:lnTo>
                  <a:lnTo>
                    <a:pt x="627837" y="1246606"/>
                  </a:lnTo>
                  <a:lnTo>
                    <a:pt x="1632788" y="1316482"/>
                  </a:lnTo>
                  <a:lnTo>
                    <a:pt x="1634070" y="1297432"/>
                  </a:lnTo>
                  <a:close/>
                </a:path>
                <a:path w="2064385" h="2157729">
                  <a:moveTo>
                    <a:pt x="1662264" y="197993"/>
                  </a:moveTo>
                  <a:lnTo>
                    <a:pt x="1648929" y="184404"/>
                  </a:lnTo>
                  <a:lnTo>
                    <a:pt x="1551393" y="279908"/>
                  </a:lnTo>
                  <a:lnTo>
                    <a:pt x="1564728" y="293497"/>
                  </a:lnTo>
                  <a:lnTo>
                    <a:pt x="1662264" y="197993"/>
                  </a:lnTo>
                  <a:close/>
                </a:path>
                <a:path w="2064385" h="2157729">
                  <a:moveTo>
                    <a:pt x="1728050" y="247269"/>
                  </a:moveTo>
                  <a:lnTo>
                    <a:pt x="1715477" y="232918"/>
                  </a:lnTo>
                  <a:lnTo>
                    <a:pt x="1612607" y="322707"/>
                  </a:lnTo>
                  <a:lnTo>
                    <a:pt x="1625180" y="337058"/>
                  </a:lnTo>
                  <a:lnTo>
                    <a:pt x="1728050" y="247269"/>
                  </a:lnTo>
                  <a:close/>
                </a:path>
                <a:path w="2064385" h="2157729">
                  <a:moveTo>
                    <a:pt x="1761324" y="277495"/>
                  </a:moveTo>
                  <a:lnTo>
                    <a:pt x="1748878" y="263144"/>
                  </a:lnTo>
                  <a:lnTo>
                    <a:pt x="1646008" y="352806"/>
                  </a:lnTo>
                  <a:lnTo>
                    <a:pt x="1658454" y="367157"/>
                  </a:lnTo>
                  <a:lnTo>
                    <a:pt x="1761324" y="277495"/>
                  </a:lnTo>
                  <a:close/>
                </a:path>
                <a:path w="2064385" h="2157729">
                  <a:moveTo>
                    <a:pt x="1785200" y="304419"/>
                  </a:moveTo>
                  <a:lnTo>
                    <a:pt x="1772627" y="290068"/>
                  </a:lnTo>
                  <a:lnTo>
                    <a:pt x="1669757" y="379857"/>
                  </a:lnTo>
                  <a:lnTo>
                    <a:pt x="1682330" y="394208"/>
                  </a:lnTo>
                  <a:lnTo>
                    <a:pt x="1785200" y="304419"/>
                  </a:lnTo>
                  <a:close/>
                </a:path>
                <a:path w="2064385" h="2157729">
                  <a:moveTo>
                    <a:pt x="1815045" y="331978"/>
                  </a:moveTo>
                  <a:lnTo>
                    <a:pt x="1803107" y="317119"/>
                  </a:lnTo>
                  <a:lnTo>
                    <a:pt x="1697062" y="403098"/>
                  </a:lnTo>
                  <a:lnTo>
                    <a:pt x="1709000" y="417957"/>
                  </a:lnTo>
                  <a:lnTo>
                    <a:pt x="1815045" y="331978"/>
                  </a:lnTo>
                  <a:close/>
                </a:path>
                <a:path w="2064385" h="2157729">
                  <a:moveTo>
                    <a:pt x="1871306" y="399669"/>
                  </a:moveTo>
                  <a:lnTo>
                    <a:pt x="1861146" y="383540"/>
                  </a:lnTo>
                  <a:lnTo>
                    <a:pt x="1745576" y="456057"/>
                  </a:lnTo>
                  <a:lnTo>
                    <a:pt x="1755736" y="472186"/>
                  </a:lnTo>
                  <a:lnTo>
                    <a:pt x="1871306" y="399669"/>
                  </a:lnTo>
                  <a:close/>
                </a:path>
                <a:path w="2064385" h="2157729">
                  <a:moveTo>
                    <a:pt x="1892642" y="428117"/>
                  </a:moveTo>
                  <a:lnTo>
                    <a:pt x="1882863" y="411734"/>
                  </a:lnTo>
                  <a:lnTo>
                    <a:pt x="1765515" y="481584"/>
                  </a:lnTo>
                  <a:lnTo>
                    <a:pt x="1775294" y="497967"/>
                  </a:lnTo>
                  <a:lnTo>
                    <a:pt x="1892642" y="428117"/>
                  </a:lnTo>
                  <a:close/>
                </a:path>
                <a:path w="2064385" h="2157729">
                  <a:moveTo>
                    <a:pt x="1917153" y="464820"/>
                  </a:moveTo>
                  <a:lnTo>
                    <a:pt x="1907882" y="448183"/>
                  </a:lnTo>
                  <a:lnTo>
                    <a:pt x="1788629" y="514731"/>
                  </a:lnTo>
                  <a:lnTo>
                    <a:pt x="1797900" y="531368"/>
                  </a:lnTo>
                  <a:lnTo>
                    <a:pt x="1917153" y="464820"/>
                  </a:lnTo>
                  <a:close/>
                </a:path>
                <a:path w="2064385" h="2157729">
                  <a:moveTo>
                    <a:pt x="1937727" y="491744"/>
                  </a:moveTo>
                  <a:lnTo>
                    <a:pt x="1928456" y="475107"/>
                  </a:lnTo>
                  <a:lnTo>
                    <a:pt x="1809330" y="541782"/>
                  </a:lnTo>
                  <a:lnTo>
                    <a:pt x="1818601" y="558419"/>
                  </a:lnTo>
                  <a:lnTo>
                    <a:pt x="1937727" y="491744"/>
                  </a:lnTo>
                  <a:close/>
                </a:path>
                <a:path w="2064385" h="2157729">
                  <a:moveTo>
                    <a:pt x="1975700" y="564007"/>
                  </a:moveTo>
                  <a:lnTo>
                    <a:pt x="1967445" y="546862"/>
                  </a:lnTo>
                  <a:lnTo>
                    <a:pt x="1844382" y="606044"/>
                  </a:lnTo>
                  <a:lnTo>
                    <a:pt x="1852637" y="623189"/>
                  </a:lnTo>
                  <a:lnTo>
                    <a:pt x="1975700" y="564007"/>
                  </a:lnTo>
                  <a:close/>
                </a:path>
                <a:path w="2064385" h="2157729">
                  <a:moveTo>
                    <a:pt x="1994242" y="607568"/>
                  </a:moveTo>
                  <a:lnTo>
                    <a:pt x="1987003" y="589915"/>
                  </a:lnTo>
                  <a:lnTo>
                    <a:pt x="1860765" y="641858"/>
                  </a:lnTo>
                  <a:lnTo>
                    <a:pt x="1868004" y="659511"/>
                  </a:lnTo>
                  <a:lnTo>
                    <a:pt x="1994242" y="607568"/>
                  </a:lnTo>
                  <a:close/>
                </a:path>
                <a:path w="2064385" h="2157729">
                  <a:moveTo>
                    <a:pt x="2006942" y="644017"/>
                  </a:moveTo>
                  <a:lnTo>
                    <a:pt x="1999703" y="626491"/>
                  </a:lnTo>
                  <a:lnTo>
                    <a:pt x="1873465" y="678434"/>
                  </a:lnTo>
                  <a:lnTo>
                    <a:pt x="1880704" y="695960"/>
                  </a:lnTo>
                  <a:lnTo>
                    <a:pt x="2006942" y="644017"/>
                  </a:lnTo>
                  <a:close/>
                </a:path>
                <a:path w="2064385" h="2157729">
                  <a:moveTo>
                    <a:pt x="2022817" y="675767"/>
                  </a:moveTo>
                  <a:lnTo>
                    <a:pt x="2015578" y="658241"/>
                  </a:lnTo>
                  <a:lnTo>
                    <a:pt x="1889340" y="710184"/>
                  </a:lnTo>
                  <a:lnTo>
                    <a:pt x="1896579" y="727710"/>
                  </a:lnTo>
                  <a:lnTo>
                    <a:pt x="2022817" y="675767"/>
                  </a:lnTo>
                  <a:close/>
                </a:path>
                <a:path w="2064385" h="2157729">
                  <a:moveTo>
                    <a:pt x="2044407" y="756158"/>
                  </a:moveTo>
                  <a:lnTo>
                    <a:pt x="2038184" y="738124"/>
                  </a:lnTo>
                  <a:lnTo>
                    <a:pt x="1909025" y="782193"/>
                  </a:lnTo>
                  <a:lnTo>
                    <a:pt x="1915248" y="800227"/>
                  </a:lnTo>
                  <a:lnTo>
                    <a:pt x="2044407" y="756158"/>
                  </a:lnTo>
                  <a:close/>
                </a:path>
                <a:path w="2064385" h="2157729">
                  <a:moveTo>
                    <a:pt x="2054440" y="792607"/>
                  </a:moveTo>
                  <a:lnTo>
                    <a:pt x="2049106" y="774319"/>
                  </a:lnTo>
                  <a:lnTo>
                    <a:pt x="1918042" y="812419"/>
                  </a:lnTo>
                  <a:lnTo>
                    <a:pt x="1923376" y="830707"/>
                  </a:lnTo>
                  <a:lnTo>
                    <a:pt x="2054440" y="792607"/>
                  </a:lnTo>
                  <a:close/>
                </a:path>
                <a:path w="2064385" h="2157729">
                  <a:moveTo>
                    <a:pt x="2059266" y="830707"/>
                  </a:moveTo>
                  <a:lnTo>
                    <a:pt x="2053932" y="812419"/>
                  </a:lnTo>
                  <a:lnTo>
                    <a:pt x="1922741" y="850519"/>
                  </a:lnTo>
                  <a:lnTo>
                    <a:pt x="1928075" y="868807"/>
                  </a:lnTo>
                  <a:lnTo>
                    <a:pt x="2059266" y="830707"/>
                  </a:lnTo>
                  <a:close/>
                </a:path>
                <a:path w="2064385" h="2157729">
                  <a:moveTo>
                    <a:pt x="2064346" y="876935"/>
                  </a:moveTo>
                  <a:lnTo>
                    <a:pt x="2059901" y="858393"/>
                  </a:lnTo>
                  <a:lnTo>
                    <a:pt x="1927186" y="890016"/>
                  </a:lnTo>
                  <a:lnTo>
                    <a:pt x="1931631" y="908558"/>
                  </a:lnTo>
                  <a:lnTo>
                    <a:pt x="2064346" y="876935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5342" y="3743451"/>
              <a:ext cx="192062" cy="12357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05561" y="3764279"/>
              <a:ext cx="175260" cy="132715"/>
            </a:xfrm>
            <a:custGeom>
              <a:avLst/>
              <a:gdLst/>
              <a:ahLst/>
              <a:cxnLst/>
              <a:rect l="l" t="t" r="r" b="b"/>
              <a:pathLst>
                <a:path w="175259" h="132714">
                  <a:moveTo>
                    <a:pt x="25539" y="23368"/>
                  </a:moveTo>
                  <a:lnTo>
                    <a:pt x="6527" y="22225"/>
                  </a:lnTo>
                  <a:lnTo>
                    <a:pt x="0" y="131572"/>
                  </a:lnTo>
                  <a:lnTo>
                    <a:pt x="19011" y="132715"/>
                  </a:lnTo>
                  <a:lnTo>
                    <a:pt x="25539" y="23368"/>
                  </a:lnTo>
                  <a:close/>
                </a:path>
                <a:path w="175259" h="132714">
                  <a:moveTo>
                    <a:pt x="70548" y="13335"/>
                  </a:moveTo>
                  <a:lnTo>
                    <a:pt x="51498" y="13081"/>
                  </a:lnTo>
                  <a:lnTo>
                    <a:pt x="50241" y="122555"/>
                  </a:lnTo>
                  <a:lnTo>
                    <a:pt x="69291" y="122809"/>
                  </a:lnTo>
                  <a:lnTo>
                    <a:pt x="70548" y="13335"/>
                  </a:lnTo>
                  <a:close/>
                </a:path>
                <a:path w="175259" h="132714">
                  <a:moveTo>
                    <a:pt x="125653" y="7112"/>
                  </a:moveTo>
                  <a:lnTo>
                    <a:pt x="106616" y="6604"/>
                  </a:lnTo>
                  <a:lnTo>
                    <a:pt x="103085" y="116078"/>
                  </a:lnTo>
                  <a:lnTo>
                    <a:pt x="122123" y="116586"/>
                  </a:lnTo>
                  <a:lnTo>
                    <a:pt x="125653" y="7112"/>
                  </a:lnTo>
                  <a:close/>
                </a:path>
                <a:path w="175259" h="132714">
                  <a:moveTo>
                    <a:pt x="175247" y="1270"/>
                  </a:moveTo>
                  <a:lnTo>
                    <a:pt x="156235" y="0"/>
                  </a:lnTo>
                  <a:lnTo>
                    <a:pt x="148755" y="109220"/>
                  </a:lnTo>
                  <a:lnTo>
                    <a:pt x="167754" y="110490"/>
                  </a:lnTo>
                  <a:lnTo>
                    <a:pt x="175247" y="1270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7149" y="3805173"/>
              <a:ext cx="180416" cy="15735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4347" y="4007357"/>
              <a:ext cx="70485" cy="94615"/>
            </a:xfrm>
            <a:custGeom>
              <a:avLst/>
              <a:gdLst/>
              <a:ahLst/>
              <a:cxnLst/>
              <a:rect l="l" t="t" r="r" b="b"/>
              <a:pathLst>
                <a:path w="70485" h="94614">
                  <a:moveTo>
                    <a:pt x="15988" y="0"/>
                  </a:moveTo>
                  <a:lnTo>
                    <a:pt x="0" y="10287"/>
                  </a:lnTo>
                  <a:lnTo>
                    <a:pt x="54380" y="94234"/>
                  </a:lnTo>
                  <a:lnTo>
                    <a:pt x="70368" y="83947"/>
                  </a:lnTo>
                  <a:lnTo>
                    <a:pt x="15988" y="0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0298" y="3892804"/>
              <a:ext cx="192058" cy="159131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695" y="3640073"/>
              <a:ext cx="2193925" cy="2694940"/>
            </a:xfrm>
            <a:custGeom>
              <a:avLst/>
              <a:gdLst/>
              <a:ahLst/>
              <a:cxnLst/>
              <a:rect l="l" t="t" r="r" b="b"/>
              <a:pathLst>
                <a:path w="2193925" h="2694940">
                  <a:moveTo>
                    <a:pt x="111658" y="1685417"/>
                  </a:moveTo>
                  <a:lnTo>
                    <a:pt x="101765" y="1669161"/>
                  </a:lnTo>
                  <a:lnTo>
                    <a:pt x="0" y="1731010"/>
                  </a:lnTo>
                  <a:lnTo>
                    <a:pt x="9893" y="1747266"/>
                  </a:lnTo>
                  <a:lnTo>
                    <a:pt x="111658" y="1685417"/>
                  </a:lnTo>
                  <a:close/>
                </a:path>
                <a:path w="2193925" h="2694940">
                  <a:moveTo>
                    <a:pt x="132346" y="434213"/>
                  </a:moveTo>
                  <a:lnTo>
                    <a:pt x="29235" y="251841"/>
                  </a:lnTo>
                  <a:lnTo>
                    <a:pt x="12661" y="261239"/>
                  </a:lnTo>
                  <a:lnTo>
                    <a:pt x="115760" y="443611"/>
                  </a:lnTo>
                  <a:lnTo>
                    <a:pt x="132346" y="434213"/>
                  </a:lnTo>
                  <a:close/>
                </a:path>
                <a:path w="2193925" h="2694940">
                  <a:moveTo>
                    <a:pt x="232613" y="2481567"/>
                  </a:moveTo>
                  <a:lnTo>
                    <a:pt x="214884" y="2474620"/>
                  </a:lnTo>
                  <a:lnTo>
                    <a:pt x="131470" y="2687459"/>
                  </a:lnTo>
                  <a:lnTo>
                    <a:pt x="149212" y="2694406"/>
                  </a:lnTo>
                  <a:lnTo>
                    <a:pt x="232613" y="2481567"/>
                  </a:lnTo>
                  <a:close/>
                </a:path>
                <a:path w="2193925" h="2694940">
                  <a:moveTo>
                    <a:pt x="356336" y="329438"/>
                  </a:moveTo>
                  <a:lnTo>
                    <a:pt x="295859" y="128778"/>
                  </a:lnTo>
                  <a:lnTo>
                    <a:pt x="277622" y="134239"/>
                  </a:lnTo>
                  <a:lnTo>
                    <a:pt x="338099" y="334899"/>
                  </a:lnTo>
                  <a:lnTo>
                    <a:pt x="356336" y="329438"/>
                  </a:lnTo>
                  <a:close/>
                </a:path>
                <a:path w="2193925" h="2694940">
                  <a:moveTo>
                    <a:pt x="362635" y="962660"/>
                  </a:moveTo>
                  <a:lnTo>
                    <a:pt x="140817" y="648970"/>
                  </a:lnTo>
                  <a:lnTo>
                    <a:pt x="125272" y="659892"/>
                  </a:lnTo>
                  <a:lnTo>
                    <a:pt x="347091" y="973582"/>
                  </a:lnTo>
                  <a:lnTo>
                    <a:pt x="362635" y="962660"/>
                  </a:lnTo>
                  <a:close/>
                </a:path>
                <a:path w="2193925" h="2694940">
                  <a:moveTo>
                    <a:pt x="448906" y="2477579"/>
                  </a:moveTo>
                  <a:lnTo>
                    <a:pt x="430060" y="2474772"/>
                  </a:lnTo>
                  <a:lnTo>
                    <a:pt x="397776" y="2691447"/>
                  </a:lnTo>
                  <a:lnTo>
                    <a:pt x="416623" y="2694254"/>
                  </a:lnTo>
                  <a:lnTo>
                    <a:pt x="448906" y="2477579"/>
                  </a:lnTo>
                  <a:close/>
                </a:path>
                <a:path w="2193925" h="2694940">
                  <a:moveTo>
                    <a:pt x="688390" y="2653830"/>
                  </a:moveTo>
                  <a:lnTo>
                    <a:pt x="678980" y="2444496"/>
                  </a:lnTo>
                  <a:lnTo>
                    <a:pt x="659942" y="2445347"/>
                  </a:lnTo>
                  <a:lnTo>
                    <a:pt x="669353" y="2654681"/>
                  </a:lnTo>
                  <a:lnTo>
                    <a:pt x="688390" y="2653830"/>
                  </a:lnTo>
                  <a:close/>
                </a:path>
                <a:path w="2193925" h="2694940">
                  <a:moveTo>
                    <a:pt x="838555" y="14859"/>
                  </a:moveTo>
                  <a:lnTo>
                    <a:pt x="819645" y="12446"/>
                  </a:lnTo>
                  <a:lnTo>
                    <a:pt x="792353" y="229743"/>
                  </a:lnTo>
                  <a:lnTo>
                    <a:pt x="811263" y="232156"/>
                  </a:lnTo>
                  <a:lnTo>
                    <a:pt x="838555" y="14859"/>
                  </a:lnTo>
                  <a:close/>
                </a:path>
                <a:path w="2193925" h="2694940">
                  <a:moveTo>
                    <a:pt x="966063" y="2575306"/>
                  </a:moveTo>
                  <a:lnTo>
                    <a:pt x="911847" y="2372893"/>
                  </a:lnTo>
                  <a:lnTo>
                    <a:pt x="893445" y="2377821"/>
                  </a:lnTo>
                  <a:lnTo>
                    <a:pt x="947661" y="2580233"/>
                  </a:lnTo>
                  <a:lnTo>
                    <a:pt x="966063" y="2575306"/>
                  </a:lnTo>
                  <a:close/>
                </a:path>
                <a:path w="2193925" h="2694940">
                  <a:moveTo>
                    <a:pt x="1109649" y="5969"/>
                  </a:moveTo>
                  <a:lnTo>
                    <a:pt x="1091565" y="0"/>
                  </a:lnTo>
                  <a:lnTo>
                    <a:pt x="1016558" y="225933"/>
                  </a:lnTo>
                  <a:lnTo>
                    <a:pt x="1034643" y="231902"/>
                  </a:lnTo>
                  <a:lnTo>
                    <a:pt x="1109649" y="5969"/>
                  </a:lnTo>
                  <a:close/>
                </a:path>
                <a:path w="2193925" h="2694940">
                  <a:moveTo>
                    <a:pt x="1118285" y="2042109"/>
                  </a:moveTo>
                  <a:lnTo>
                    <a:pt x="896467" y="1728470"/>
                  </a:lnTo>
                  <a:lnTo>
                    <a:pt x="880922" y="1739392"/>
                  </a:lnTo>
                  <a:lnTo>
                    <a:pt x="1102741" y="2053107"/>
                  </a:lnTo>
                  <a:lnTo>
                    <a:pt x="1118285" y="2042109"/>
                  </a:lnTo>
                  <a:close/>
                </a:path>
                <a:path w="2193925" h="2694940">
                  <a:moveTo>
                    <a:pt x="1220101" y="2456459"/>
                  </a:moveTo>
                  <a:lnTo>
                    <a:pt x="1126337" y="2269058"/>
                  </a:lnTo>
                  <a:lnTo>
                    <a:pt x="1109306" y="2277580"/>
                  </a:lnTo>
                  <a:lnTo>
                    <a:pt x="1203071" y="2464993"/>
                  </a:lnTo>
                  <a:lnTo>
                    <a:pt x="1220101" y="2456459"/>
                  </a:lnTo>
                  <a:close/>
                </a:path>
                <a:path w="2193925" h="2694940">
                  <a:moveTo>
                    <a:pt x="1360030" y="53975"/>
                  </a:moveTo>
                  <a:lnTo>
                    <a:pt x="1343266" y="44704"/>
                  </a:lnTo>
                  <a:lnTo>
                    <a:pt x="1225016" y="260477"/>
                  </a:lnTo>
                  <a:lnTo>
                    <a:pt x="1241717" y="269748"/>
                  </a:lnTo>
                  <a:lnTo>
                    <a:pt x="1360030" y="53975"/>
                  </a:lnTo>
                  <a:close/>
                </a:path>
                <a:path w="2193925" h="2694940">
                  <a:moveTo>
                    <a:pt x="1465059" y="2299589"/>
                  </a:moveTo>
                  <a:lnTo>
                    <a:pt x="1333233" y="2136724"/>
                  </a:lnTo>
                  <a:lnTo>
                    <a:pt x="1318374" y="2148713"/>
                  </a:lnTo>
                  <a:lnTo>
                    <a:pt x="1450200" y="2311577"/>
                  </a:lnTo>
                  <a:lnTo>
                    <a:pt x="1465059" y="2299589"/>
                  </a:lnTo>
                  <a:close/>
                </a:path>
                <a:path w="2193925" h="2694940">
                  <a:moveTo>
                    <a:pt x="1579105" y="772922"/>
                  </a:moveTo>
                  <a:lnTo>
                    <a:pt x="1569326" y="756666"/>
                  </a:lnTo>
                  <a:lnTo>
                    <a:pt x="1139177" y="1017905"/>
                  </a:lnTo>
                  <a:lnTo>
                    <a:pt x="1149070" y="1034161"/>
                  </a:lnTo>
                  <a:lnTo>
                    <a:pt x="1579105" y="772922"/>
                  </a:lnTo>
                  <a:close/>
                </a:path>
                <a:path w="2193925" h="2694940">
                  <a:moveTo>
                    <a:pt x="1595488" y="126746"/>
                  </a:moveTo>
                  <a:lnTo>
                    <a:pt x="1580248" y="115316"/>
                  </a:lnTo>
                  <a:lnTo>
                    <a:pt x="1421244" y="327406"/>
                  </a:lnTo>
                  <a:lnTo>
                    <a:pt x="1436484" y="338836"/>
                  </a:lnTo>
                  <a:lnTo>
                    <a:pt x="1595488" y="126746"/>
                  </a:lnTo>
                  <a:close/>
                </a:path>
                <a:path w="2193925" h="2694940">
                  <a:moveTo>
                    <a:pt x="1669656" y="1357884"/>
                  </a:moveTo>
                  <a:lnTo>
                    <a:pt x="1411846" y="1338834"/>
                  </a:lnTo>
                  <a:lnTo>
                    <a:pt x="1345044" y="1510284"/>
                  </a:lnTo>
                  <a:lnTo>
                    <a:pt x="1392796" y="1519809"/>
                  </a:lnTo>
                  <a:lnTo>
                    <a:pt x="1440548" y="1386459"/>
                  </a:lnTo>
                  <a:lnTo>
                    <a:pt x="1507350" y="1395984"/>
                  </a:lnTo>
                  <a:lnTo>
                    <a:pt x="1469123" y="1510284"/>
                  </a:lnTo>
                  <a:lnTo>
                    <a:pt x="1507350" y="1510284"/>
                  </a:lnTo>
                  <a:lnTo>
                    <a:pt x="1555102" y="1395984"/>
                  </a:lnTo>
                  <a:lnTo>
                    <a:pt x="1602854" y="1395984"/>
                  </a:lnTo>
                  <a:lnTo>
                    <a:pt x="1564627" y="1519809"/>
                  </a:lnTo>
                  <a:lnTo>
                    <a:pt x="1612379" y="1529334"/>
                  </a:lnTo>
                  <a:lnTo>
                    <a:pt x="1669656" y="1357884"/>
                  </a:lnTo>
                  <a:close/>
                </a:path>
                <a:path w="2193925" h="2694940">
                  <a:moveTo>
                    <a:pt x="1681594" y="2107908"/>
                  </a:moveTo>
                  <a:lnTo>
                    <a:pt x="1509636" y="1988210"/>
                  </a:lnTo>
                  <a:lnTo>
                    <a:pt x="1498714" y="2003844"/>
                  </a:lnTo>
                  <a:lnTo>
                    <a:pt x="1670672" y="2123554"/>
                  </a:lnTo>
                  <a:lnTo>
                    <a:pt x="1681594" y="2107908"/>
                  </a:lnTo>
                  <a:close/>
                </a:path>
                <a:path w="2193925" h="2694940">
                  <a:moveTo>
                    <a:pt x="1793608" y="249047"/>
                  </a:moveTo>
                  <a:lnTo>
                    <a:pt x="1780527" y="235331"/>
                  </a:lnTo>
                  <a:lnTo>
                    <a:pt x="1588249" y="417830"/>
                  </a:lnTo>
                  <a:lnTo>
                    <a:pt x="1601330" y="431546"/>
                  </a:lnTo>
                  <a:lnTo>
                    <a:pt x="1793608" y="249047"/>
                  </a:lnTo>
                  <a:close/>
                </a:path>
                <a:path w="2193925" h="2694940">
                  <a:moveTo>
                    <a:pt x="1864474" y="1909445"/>
                  </a:moveTo>
                  <a:lnTo>
                    <a:pt x="1663814" y="1813687"/>
                  </a:lnTo>
                  <a:lnTo>
                    <a:pt x="1655559" y="1830959"/>
                  </a:lnTo>
                  <a:lnTo>
                    <a:pt x="1856219" y="1926590"/>
                  </a:lnTo>
                  <a:lnTo>
                    <a:pt x="1864474" y="1909445"/>
                  </a:lnTo>
                  <a:close/>
                </a:path>
                <a:path w="2193925" h="2694940">
                  <a:moveTo>
                    <a:pt x="1956295" y="399161"/>
                  </a:moveTo>
                  <a:lnTo>
                    <a:pt x="1944865" y="383794"/>
                  </a:lnTo>
                  <a:lnTo>
                    <a:pt x="1724139" y="547116"/>
                  </a:lnTo>
                  <a:lnTo>
                    <a:pt x="1735442" y="562483"/>
                  </a:lnTo>
                  <a:lnTo>
                    <a:pt x="1956295" y="399161"/>
                  </a:lnTo>
                  <a:close/>
                </a:path>
                <a:path w="2193925" h="2694940">
                  <a:moveTo>
                    <a:pt x="2021446" y="1681607"/>
                  </a:moveTo>
                  <a:lnTo>
                    <a:pt x="1788147" y="1633601"/>
                  </a:lnTo>
                  <a:lnTo>
                    <a:pt x="1784337" y="1652270"/>
                  </a:lnTo>
                  <a:lnTo>
                    <a:pt x="2017636" y="1700276"/>
                  </a:lnTo>
                  <a:lnTo>
                    <a:pt x="2021446" y="1681607"/>
                  </a:lnTo>
                  <a:close/>
                </a:path>
                <a:path w="2193925" h="2694940">
                  <a:moveTo>
                    <a:pt x="2070468" y="581152"/>
                  </a:moveTo>
                  <a:lnTo>
                    <a:pt x="2061324" y="564388"/>
                  </a:lnTo>
                  <a:lnTo>
                    <a:pt x="1829041" y="692150"/>
                  </a:lnTo>
                  <a:lnTo>
                    <a:pt x="1838185" y="708914"/>
                  </a:lnTo>
                  <a:lnTo>
                    <a:pt x="2070468" y="581152"/>
                  </a:lnTo>
                  <a:close/>
                </a:path>
                <a:path w="2193925" h="2694940">
                  <a:moveTo>
                    <a:pt x="2158733" y="787019"/>
                  </a:moveTo>
                  <a:lnTo>
                    <a:pt x="2152383" y="769112"/>
                  </a:lnTo>
                  <a:lnTo>
                    <a:pt x="1902574" y="857758"/>
                  </a:lnTo>
                  <a:lnTo>
                    <a:pt x="1908924" y="875665"/>
                  </a:lnTo>
                  <a:lnTo>
                    <a:pt x="2158733" y="787019"/>
                  </a:lnTo>
                  <a:close/>
                </a:path>
                <a:path w="2193925" h="2694940">
                  <a:moveTo>
                    <a:pt x="2187435" y="1235075"/>
                  </a:moveTo>
                  <a:lnTo>
                    <a:pt x="2185784" y="1216152"/>
                  </a:lnTo>
                  <a:lnTo>
                    <a:pt x="1921624" y="1238377"/>
                  </a:lnTo>
                  <a:lnTo>
                    <a:pt x="1923148" y="1257300"/>
                  </a:lnTo>
                  <a:lnTo>
                    <a:pt x="2187435" y="1235075"/>
                  </a:lnTo>
                  <a:close/>
                </a:path>
                <a:path w="2193925" h="2694940">
                  <a:moveTo>
                    <a:pt x="2193912" y="1001268"/>
                  </a:moveTo>
                  <a:lnTo>
                    <a:pt x="2189721" y="982726"/>
                  </a:lnTo>
                  <a:lnTo>
                    <a:pt x="1931022" y="1040384"/>
                  </a:lnTo>
                  <a:lnTo>
                    <a:pt x="1935086" y="1058926"/>
                  </a:lnTo>
                  <a:lnTo>
                    <a:pt x="2193912" y="1001268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480" y="4207764"/>
              <a:ext cx="283464" cy="23774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74420" y="5559551"/>
              <a:ext cx="132588" cy="12344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24940" y="4311395"/>
              <a:ext cx="210311" cy="219456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668" y="3687444"/>
              <a:ext cx="2113915" cy="2518410"/>
            </a:xfrm>
            <a:custGeom>
              <a:avLst/>
              <a:gdLst/>
              <a:ahLst/>
              <a:cxnLst/>
              <a:rect l="l" t="t" r="r" b="b"/>
              <a:pathLst>
                <a:path w="2113915" h="2518410">
                  <a:moveTo>
                    <a:pt x="10668" y="2403983"/>
                  </a:moveTo>
                  <a:lnTo>
                    <a:pt x="0" y="2403983"/>
                  </a:lnTo>
                  <a:lnTo>
                    <a:pt x="0" y="2422271"/>
                  </a:lnTo>
                  <a:lnTo>
                    <a:pt x="10668" y="2403983"/>
                  </a:lnTo>
                  <a:close/>
                </a:path>
                <a:path w="2113915" h="2518410">
                  <a:moveTo>
                    <a:pt x="48768" y="434594"/>
                  </a:moveTo>
                  <a:lnTo>
                    <a:pt x="0" y="367919"/>
                  </a:lnTo>
                  <a:lnTo>
                    <a:pt x="0" y="406019"/>
                  </a:lnTo>
                  <a:lnTo>
                    <a:pt x="29260" y="444119"/>
                  </a:lnTo>
                  <a:lnTo>
                    <a:pt x="48768" y="434594"/>
                  </a:lnTo>
                  <a:close/>
                </a:path>
                <a:path w="2113915" h="2518410">
                  <a:moveTo>
                    <a:pt x="57912" y="2413127"/>
                  </a:moveTo>
                  <a:lnTo>
                    <a:pt x="38608" y="2413127"/>
                  </a:lnTo>
                  <a:lnTo>
                    <a:pt x="0" y="2470480"/>
                  </a:lnTo>
                  <a:lnTo>
                    <a:pt x="0" y="2518283"/>
                  </a:lnTo>
                  <a:lnTo>
                    <a:pt x="57912" y="2413127"/>
                  </a:lnTo>
                  <a:close/>
                </a:path>
                <a:path w="2113915" h="2518410">
                  <a:moveTo>
                    <a:pt x="575081" y="218694"/>
                  </a:moveTo>
                  <a:lnTo>
                    <a:pt x="562432" y="0"/>
                  </a:lnTo>
                  <a:lnTo>
                    <a:pt x="543407" y="1016"/>
                  </a:lnTo>
                  <a:lnTo>
                    <a:pt x="556056" y="219710"/>
                  </a:lnTo>
                  <a:lnTo>
                    <a:pt x="575081" y="218694"/>
                  </a:lnTo>
                  <a:close/>
                </a:path>
                <a:path w="2113915" h="2518410">
                  <a:moveTo>
                    <a:pt x="2113788" y="1403223"/>
                  </a:moveTo>
                  <a:lnTo>
                    <a:pt x="1858772" y="1385062"/>
                  </a:lnTo>
                  <a:lnTo>
                    <a:pt x="1857502" y="1404112"/>
                  </a:lnTo>
                  <a:lnTo>
                    <a:pt x="2112391" y="1422273"/>
                  </a:lnTo>
                  <a:lnTo>
                    <a:pt x="2113788" y="1403223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0979" y="5674478"/>
              <a:ext cx="223837" cy="24168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91276" y="5632897"/>
              <a:ext cx="94315" cy="11813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3379" y="3973067"/>
              <a:ext cx="551688" cy="201930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77887" y="4828081"/>
              <a:ext cx="334862" cy="294286"/>
            </a:xfrm>
            <a:prstGeom prst="rect">
              <a:avLst/>
            </a:prstGeom>
          </p:spPr>
        </p:pic>
      </p:grpSp>
      <p:pic>
        <p:nvPicPr>
          <p:cNvPr id="37" name="object 3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443227" y="0"/>
            <a:ext cx="6288786" cy="934974"/>
          </a:xfrm>
          <a:prstGeom prst="rect">
            <a:avLst/>
          </a:prstGeom>
        </p:spPr>
      </p:pic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1745360" y="0"/>
            <a:ext cx="56489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Tiempos</a:t>
            </a:r>
            <a:r>
              <a:rPr spc="5" dirty="0"/>
              <a:t> </a:t>
            </a:r>
            <a:r>
              <a:rPr spc="-5" dirty="0"/>
              <a:t>en</a:t>
            </a:r>
            <a:r>
              <a:rPr spc="-25" dirty="0"/>
              <a:t> </a:t>
            </a:r>
            <a:r>
              <a:rPr spc="-5" dirty="0"/>
              <a:t>la </a:t>
            </a:r>
            <a:r>
              <a:rPr spc="-10" dirty="0"/>
              <a:t>Narración:</a:t>
            </a:r>
          </a:p>
        </p:txBody>
      </p:sp>
      <p:grpSp>
        <p:nvGrpSpPr>
          <p:cNvPr id="39" name="object 39"/>
          <p:cNvGrpSpPr/>
          <p:nvPr/>
        </p:nvGrpSpPr>
        <p:grpSpPr>
          <a:xfrm>
            <a:off x="202692" y="534923"/>
            <a:ext cx="3401060" cy="900430"/>
            <a:chOff x="202692" y="534923"/>
            <a:chExt cx="3401060" cy="900430"/>
          </a:xfrm>
        </p:grpSpPr>
        <p:pic>
          <p:nvPicPr>
            <p:cNvPr id="40" name="object 4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02692" y="676655"/>
              <a:ext cx="730758" cy="68046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49808" y="534923"/>
              <a:ext cx="2853690" cy="899922"/>
            </a:xfrm>
            <a:prstGeom prst="rect">
              <a:avLst/>
            </a:prstGeom>
          </p:spPr>
        </p:pic>
      </p:grpSp>
      <p:grpSp>
        <p:nvGrpSpPr>
          <p:cNvPr id="42" name="object 42"/>
          <p:cNvGrpSpPr/>
          <p:nvPr/>
        </p:nvGrpSpPr>
        <p:grpSpPr>
          <a:xfrm>
            <a:off x="188976" y="1776983"/>
            <a:ext cx="8867775" cy="4167504"/>
            <a:chOff x="188976" y="1776983"/>
            <a:chExt cx="8867775" cy="4167504"/>
          </a:xfrm>
        </p:grpSpPr>
        <p:pic>
          <p:nvPicPr>
            <p:cNvPr id="43" name="object 4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88976" y="1880615"/>
              <a:ext cx="733805" cy="732281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04315" y="1776983"/>
              <a:ext cx="4816602" cy="89992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248156" y="2331759"/>
              <a:ext cx="4328922" cy="86066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286755" y="1776983"/>
              <a:ext cx="800862" cy="89992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49807" y="2508503"/>
              <a:ext cx="8291322" cy="89992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49807" y="3142487"/>
              <a:ext cx="6511290" cy="899922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49807" y="3776472"/>
              <a:ext cx="7268718" cy="89992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49807" y="4410455"/>
              <a:ext cx="8306561" cy="899922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49807" y="5044439"/>
              <a:ext cx="4897374" cy="899922"/>
            </a:xfrm>
            <a:prstGeom prst="rect">
              <a:avLst/>
            </a:prstGeom>
          </p:spPr>
        </p:pic>
      </p:grpSp>
      <p:sp>
        <p:nvSpPr>
          <p:cNvPr id="52" name="object 52"/>
          <p:cNvSpPr txBox="1"/>
          <p:nvPr/>
        </p:nvSpPr>
        <p:spPr>
          <a:xfrm>
            <a:off x="380491" y="650875"/>
            <a:ext cx="8277225" cy="5024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22300" indent="-609600">
              <a:lnSpc>
                <a:spcPct val="100000"/>
              </a:lnSpc>
              <a:spcBef>
                <a:spcPts val="105"/>
              </a:spcBef>
              <a:buClr>
                <a:srgbClr val="A2C145"/>
              </a:buClr>
              <a:buSzPct val="79687"/>
              <a:buChar char="►"/>
              <a:tabLst>
                <a:tab pos="621665" algn="l"/>
                <a:tab pos="622300" algn="l"/>
              </a:tabLst>
            </a:pP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Clasificación:</a:t>
            </a:r>
            <a:endParaRPr sz="3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tabLst>
                <a:tab pos="876300" algn="l"/>
              </a:tabLst>
            </a:pPr>
            <a:r>
              <a:rPr sz="2550" dirty="0">
                <a:solidFill>
                  <a:srgbClr val="A2C145"/>
                </a:solidFill>
                <a:latin typeface="Tahoma"/>
                <a:cs typeface="Tahoma"/>
              </a:rPr>
              <a:t>a)	</a:t>
            </a:r>
            <a:r>
              <a:rPr sz="32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Tiempo</a:t>
            </a:r>
            <a:r>
              <a:rPr sz="3200" b="1" u="heavy" spc="-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sz="32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de</a:t>
            </a:r>
            <a:r>
              <a:rPr sz="3200" b="1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sz="32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la</a:t>
            </a:r>
            <a:r>
              <a:rPr sz="3200" b="1" u="heavy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sz="32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historia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endParaRPr sz="3200">
              <a:latin typeface="Tahoma"/>
              <a:cs typeface="Tahoma"/>
            </a:endParaRPr>
          </a:p>
          <a:p>
            <a:pPr marL="621665" marR="15875">
              <a:lnSpc>
                <a:spcPct val="130000"/>
              </a:lnSpc>
              <a:spcBef>
                <a:spcPts val="770"/>
              </a:spcBef>
            </a:pP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Presenta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las acciones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en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un orden lógico y </a:t>
            </a:r>
            <a:r>
              <a:rPr sz="3200" spc="-9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causal.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través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de una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sucesión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cronológica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acciones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relacionadas</a:t>
            </a:r>
            <a:endParaRPr sz="3200">
              <a:latin typeface="Tahoma"/>
              <a:cs typeface="Tahoma"/>
            </a:endParaRPr>
          </a:p>
          <a:p>
            <a:pPr marL="621665" marR="5080">
              <a:lnSpc>
                <a:spcPct val="130000"/>
              </a:lnSpc>
              <a:spcBef>
                <a:spcPts val="5"/>
              </a:spcBef>
            </a:pPr>
            <a:r>
              <a:rPr sz="3200" spc="-270" dirty="0">
                <a:solidFill>
                  <a:srgbClr val="FFFFFF"/>
                </a:solidFill>
                <a:latin typeface="Tahoma"/>
                <a:cs typeface="Tahoma"/>
              </a:rPr>
              <a:t>según</a:t>
            </a:r>
            <a:r>
              <a:rPr sz="32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causa</a:t>
            </a:r>
            <a:r>
              <a:rPr sz="32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 efecto.</a:t>
            </a:r>
            <a:r>
              <a:rPr sz="32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No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siempre</a:t>
            </a:r>
            <a:r>
              <a:rPr sz="32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coincide </a:t>
            </a:r>
            <a:r>
              <a:rPr sz="3200" spc="-9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con</a:t>
            </a:r>
            <a:r>
              <a:rPr sz="32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tiempo 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del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 relato.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1940" y="1345691"/>
            <a:ext cx="8841740" cy="4167504"/>
            <a:chOff x="281940" y="1345691"/>
            <a:chExt cx="8841740" cy="416750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1940" y="1449323"/>
              <a:ext cx="741426" cy="73228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7572" y="1345691"/>
              <a:ext cx="2044445" cy="89992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1412" y="1900468"/>
              <a:ext cx="3617214" cy="8606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73679" y="1345691"/>
              <a:ext cx="1155954" cy="89992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11295" y="1345691"/>
              <a:ext cx="1741170" cy="89992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18304" y="1345691"/>
              <a:ext cx="677418" cy="89992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2772" y="2077211"/>
              <a:ext cx="944117" cy="89992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15795" y="2077211"/>
              <a:ext cx="840486" cy="89992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85187" y="2077211"/>
              <a:ext cx="2484882" cy="89992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98975" y="2077211"/>
              <a:ext cx="1911857" cy="89992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42816" y="2636566"/>
              <a:ext cx="1424177" cy="7234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39740" y="2077211"/>
              <a:ext cx="1069086" cy="89992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237731" y="2077211"/>
              <a:ext cx="2282190" cy="89992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148828" y="2077211"/>
              <a:ext cx="974598" cy="89992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2772" y="2711195"/>
              <a:ext cx="840486" cy="89992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40764" y="2711195"/>
              <a:ext cx="2207514" cy="89992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214116" y="2711195"/>
              <a:ext cx="657606" cy="89992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29228" y="2711195"/>
              <a:ext cx="855726" cy="89992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42460" y="2711195"/>
              <a:ext cx="2073401" cy="89992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373368" y="2711195"/>
              <a:ext cx="2052065" cy="89992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282940" y="2711195"/>
              <a:ext cx="840486" cy="89992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42772" y="3345180"/>
              <a:ext cx="1867662" cy="89992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65832" y="3345180"/>
              <a:ext cx="974597" cy="89992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195828" y="3345180"/>
              <a:ext cx="838962" cy="89992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790187" y="3345180"/>
              <a:ext cx="1846326" cy="89992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91911" y="3345180"/>
              <a:ext cx="974598" cy="89992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121907" y="3345180"/>
              <a:ext cx="974597" cy="89992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851904" y="3345180"/>
              <a:ext cx="1543050" cy="89992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150351" y="3345180"/>
              <a:ext cx="973074" cy="89992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42772" y="3979163"/>
              <a:ext cx="2117598" cy="89992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560319" y="3979163"/>
              <a:ext cx="988313" cy="89992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150107" y="3979163"/>
              <a:ext cx="2882646" cy="89992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632704" y="3979163"/>
              <a:ext cx="1934718" cy="89992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033259" y="3979163"/>
              <a:ext cx="657605" cy="89992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290816" y="3979163"/>
              <a:ext cx="1302257" cy="89992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193023" y="3979163"/>
              <a:ext cx="930401" cy="89992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42772" y="4613147"/>
              <a:ext cx="1433322" cy="899921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868423" y="4613147"/>
              <a:ext cx="747522" cy="89992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208275" y="4613147"/>
              <a:ext cx="1628394" cy="899921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429000" y="4613147"/>
              <a:ext cx="974598" cy="899921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95928" y="4613147"/>
              <a:ext cx="840486" cy="899921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428743" y="4613147"/>
              <a:ext cx="2276094" cy="899921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474065" y="1217650"/>
            <a:ext cx="8385809" cy="4025900"/>
          </a:xfrm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2020"/>
              </a:spcBef>
            </a:pPr>
            <a:r>
              <a:rPr sz="2550" dirty="0">
                <a:solidFill>
                  <a:srgbClr val="A2C145"/>
                </a:solidFill>
                <a:latin typeface="Tahoma"/>
                <a:cs typeface="Tahoma"/>
              </a:rPr>
              <a:t>b)    </a:t>
            </a:r>
            <a:r>
              <a:rPr sz="2550" spc="7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Tiempo</a:t>
            </a:r>
            <a:r>
              <a:rPr sz="3200" b="1" u="heavy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sz="32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del</a:t>
            </a:r>
            <a:r>
              <a:rPr sz="3200" b="1" u="heavy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sz="32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relato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endParaRPr sz="3200">
              <a:latin typeface="Tahoma"/>
              <a:cs typeface="Tahoma"/>
            </a:endParaRPr>
          </a:p>
          <a:p>
            <a:pPr marL="622300" marR="5080" algn="just">
              <a:lnSpc>
                <a:spcPct val="130000"/>
              </a:lnSpc>
              <a:spcBef>
                <a:spcPts val="770"/>
              </a:spcBef>
            </a:pP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Es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disposición </a:t>
            </a:r>
            <a:r>
              <a:rPr sz="3200" u="heavy" spc="-5" dirty="0">
                <a:solidFill>
                  <a:srgbClr val="A2C145"/>
                </a:solidFill>
                <a:uFill>
                  <a:solidFill>
                    <a:srgbClr val="A2C145"/>
                  </a:solidFill>
                </a:uFill>
                <a:latin typeface="Tahoma"/>
                <a:cs typeface="Tahoma"/>
                <a:hlinkClick r:id="rId38"/>
              </a:rPr>
              <a:t>estética</a:t>
            </a:r>
            <a:r>
              <a:rPr sz="3200" spc="-5" dirty="0">
                <a:solidFill>
                  <a:srgbClr val="A2C145"/>
                </a:solidFill>
                <a:latin typeface="Tahoma"/>
                <a:cs typeface="Tahoma"/>
                <a:hlinkClick r:id="rId38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del acontecer 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32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narración.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 El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narrador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organiza</a:t>
            </a:r>
            <a:r>
              <a:rPr sz="3200" spc="99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el </a:t>
            </a:r>
            <a:r>
              <a:rPr sz="3200" spc="-9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Tiempo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de</a:t>
            </a:r>
            <a:r>
              <a:rPr sz="32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 historia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tal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 modo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instaurar un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temporalidad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artística.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Esto se </a:t>
            </a:r>
            <a:r>
              <a:rPr sz="3200" spc="-9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logra</a:t>
            </a:r>
            <a:r>
              <a:rPr sz="32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través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32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anacronía</a:t>
            </a:r>
            <a:endParaRPr sz="3200">
              <a:latin typeface="Tahoma"/>
              <a:cs typeface="Tahoma"/>
            </a:endParaRPr>
          </a:p>
        </p:txBody>
      </p:sp>
      <p:pic>
        <p:nvPicPr>
          <p:cNvPr id="46" name="object 46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4672584" y="5172504"/>
            <a:ext cx="1788414" cy="7234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976" y="1417319"/>
            <a:ext cx="8482330" cy="4167504"/>
            <a:chOff x="188976" y="1417319"/>
            <a:chExt cx="8482330" cy="416750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8976" y="1520951"/>
              <a:ext cx="712470" cy="73075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4608" y="1417319"/>
              <a:ext cx="6400038" cy="89992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98448" y="1972095"/>
              <a:ext cx="5912358" cy="8606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9807" y="2148839"/>
              <a:ext cx="7920990" cy="89992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9807" y="2782823"/>
              <a:ext cx="7094982" cy="89992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9807" y="3416808"/>
              <a:ext cx="7754874" cy="89992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9807" y="4050791"/>
              <a:ext cx="7856982" cy="89992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9807" y="4684775"/>
              <a:ext cx="3588258" cy="89992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80491" y="1289659"/>
            <a:ext cx="7895590" cy="4025265"/>
          </a:xfrm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20"/>
              </a:spcBef>
              <a:tabLst>
                <a:tab pos="926465" algn="l"/>
              </a:tabLst>
            </a:pPr>
            <a:r>
              <a:rPr sz="2550" dirty="0">
                <a:solidFill>
                  <a:srgbClr val="A2C145"/>
                </a:solidFill>
                <a:latin typeface="Tahoma"/>
                <a:cs typeface="Tahoma"/>
              </a:rPr>
              <a:t>c)	</a:t>
            </a:r>
            <a:r>
              <a:rPr sz="32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Tiempo</a:t>
            </a:r>
            <a:r>
              <a:rPr sz="3200" b="1" u="heavy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sz="32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referencial</a:t>
            </a:r>
            <a:r>
              <a:rPr sz="3200" b="1" u="heavy" spc="-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sz="32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histórico:</a:t>
            </a:r>
            <a:endParaRPr sz="3200">
              <a:latin typeface="Tahoma"/>
              <a:cs typeface="Tahoma"/>
            </a:endParaRPr>
          </a:p>
          <a:p>
            <a:pPr marL="621665" marR="5080">
              <a:lnSpc>
                <a:spcPct val="130000"/>
              </a:lnSpc>
              <a:spcBef>
                <a:spcPts val="765"/>
              </a:spcBef>
            </a:pP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Tiempo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32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realidad</a:t>
            </a:r>
            <a:r>
              <a:rPr sz="32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histórica</a:t>
            </a:r>
            <a:r>
              <a:rPr sz="32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al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que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 se </a:t>
            </a:r>
            <a:r>
              <a:rPr sz="3200" spc="-9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remiten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los hechos narrados.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Puede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también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referirse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 al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 tiempo</a:t>
            </a:r>
            <a:r>
              <a:rPr sz="32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del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escritor,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 que es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el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contexto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social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y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cultural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en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el </a:t>
            </a:r>
            <a:r>
              <a:rPr sz="3200" spc="-9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que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este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escribe.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9728" y="280415"/>
            <a:ext cx="3143250" cy="1009650"/>
            <a:chOff x="109728" y="280415"/>
            <a:chExt cx="3143250" cy="10096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728" y="280415"/>
              <a:ext cx="2903982" cy="10096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4048" y="903732"/>
              <a:ext cx="2355342" cy="937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46020" y="345947"/>
              <a:ext cx="806957" cy="90296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0491" y="411226"/>
            <a:ext cx="24758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Anacronía</a:t>
            </a:r>
            <a:r>
              <a:rPr sz="3200" spc="-5" dirty="0">
                <a:solidFill>
                  <a:srgbClr val="FFFFFF"/>
                </a:solidFill>
              </a:rPr>
              <a:t>:</a:t>
            </a:r>
            <a:endParaRPr sz="32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83108" y="941832"/>
            <a:ext cx="8370570" cy="1875789"/>
            <a:chOff x="483108" y="941832"/>
            <a:chExt cx="8370570" cy="1875789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1208" y="941832"/>
              <a:ext cx="7183374" cy="89992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3108" y="1429512"/>
              <a:ext cx="8370570" cy="89992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3108" y="1917192"/>
              <a:ext cx="6305549" cy="89992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54496" y="1917192"/>
              <a:ext cx="681990" cy="89992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27292" y="1917192"/>
              <a:ext cx="1760981" cy="899922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5244" marR="5080" indent="381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Provocar </a:t>
            </a:r>
            <a:r>
              <a:rPr dirty="0"/>
              <a:t>una </a:t>
            </a:r>
            <a:r>
              <a:rPr spc="-5" dirty="0"/>
              <a:t>ruptura temporal en </a:t>
            </a:r>
            <a:r>
              <a:rPr dirty="0"/>
              <a:t>la </a:t>
            </a:r>
            <a:r>
              <a:rPr spc="5" dirty="0"/>
              <a:t> </a:t>
            </a:r>
            <a:r>
              <a:rPr spc="-5" dirty="0"/>
              <a:t>narración,</a:t>
            </a:r>
            <a:r>
              <a:rPr spc="-15" dirty="0"/>
              <a:t> </a:t>
            </a:r>
            <a:r>
              <a:rPr dirty="0"/>
              <a:t>introduciendo</a:t>
            </a:r>
            <a:r>
              <a:rPr spc="10" dirty="0"/>
              <a:t> </a:t>
            </a:r>
            <a:r>
              <a:rPr dirty="0"/>
              <a:t>un</a:t>
            </a:r>
            <a:r>
              <a:rPr spc="-10" dirty="0"/>
              <a:t> </a:t>
            </a:r>
            <a:r>
              <a:rPr dirty="0"/>
              <a:t>hecho</a:t>
            </a:r>
            <a:r>
              <a:rPr spc="10" dirty="0"/>
              <a:t> </a:t>
            </a:r>
            <a:r>
              <a:rPr spc="-5" dirty="0"/>
              <a:t>con </a:t>
            </a:r>
            <a:r>
              <a:rPr dirty="0"/>
              <a:t>una </a:t>
            </a:r>
            <a:r>
              <a:rPr spc="-985" dirty="0"/>
              <a:t> </a:t>
            </a:r>
            <a:r>
              <a:rPr spc="-5" dirty="0"/>
              <a:t>cronología</a:t>
            </a:r>
            <a:r>
              <a:rPr spc="-15" dirty="0"/>
              <a:t> </a:t>
            </a:r>
            <a:r>
              <a:rPr dirty="0"/>
              <a:t>distinta a</a:t>
            </a:r>
            <a:r>
              <a:rPr spc="-15" dirty="0"/>
              <a:t> </a:t>
            </a:r>
            <a:r>
              <a:rPr dirty="0"/>
              <a:t>la</a:t>
            </a:r>
            <a:r>
              <a:rPr spc="5" dirty="0"/>
              <a:t> </a:t>
            </a:r>
            <a:r>
              <a:rPr dirty="0"/>
              <a:t>de</a:t>
            </a:r>
            <a:r>
              <a:rPr spc="5" dirty="0"/>
              <a:t> </a:t>
            </a:r>
            <a:r>
              <a:rPr dirty="0"/>
              <a:t>causa-</a:t>
            </a:r>
            <a:r>
              <a:rPr spc="-15" dirty="0"/>
              <a:t> </a:t>
            </a:r>
            <a:r>
              <a:rPr spc="-5" dirty="0"/>
              <a:t>efecto.</a:t>
            </a:r>
          </a:p>
        </p:txBody>
      </p:sp>
      <p:grpSp>
        <p:nvGrpSpPr>
          <p:cNvPr id="14" name="object 14"/>
          <p:cNvGrpSpPr/>
          <p:nvPr/>
        </p:nvGrpSpPr>
        <p:grpSpPr>
          <a:xfrm>
            <a:off x="895921" y="2631757"/>
            <a:ext cx="2816860" cy="923925"/>
            <a:chOff x="895921" y="2631757"/>
            <a:chExt cx="2816860" cy="923925"/>
          </a:xfrm>
        </p:grpSpPr>
        <p:sp>
          <p:nvSpPr>
            <p:cNvPr id="15" name="object 15"/>
            <p:cNvSpPr/>
            <p:nvPr/>
          </p:nvSpPr>
          <p:spPr>
            <a:xfrm>
              <a:off x="900683" y="2636520"/>
              <a:ext cx="2807335" cy="914400"/>
            </a:xfrm>
            <a:custGeom>
              <a:avLst/>
              <a:gdLst/>
              <a:ahLst/>
              <a:cxnLst/>
              <a:rect l="l" t="t" r="r" b="b"/>
              <a:pathLst>
                <a:path w="2807335" h="914400">
                  <a:moveTo>
                    <a:pt x="2807207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2807207" y="914400"/>
                  </a:lnTo>
                  <a:lnTo>
                    <a:pt x="2807207" y="0"/>
                  </a:lnTo>
                  <a:close/>
                </a:path>
              </a:pathLst>
            </a:custGeom>
            <a:solidFill>
              <a:srgbClr val="99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00683" y="2636520"/>
              <a:ext cx="2807335" cy="914400"/>
            </a:xfrm>
            <a:custGeom>
              <a:avLst/>
              <a:gdLst/>
              <a:ahLst/>
              <a:cxnLst/>
              <a:rect l="l" t="t" r="r" b="b"/>
              <a:pathLst>
                <a:path w="2807335" h="914400">
                  <a:moveTo>
                    <a:pt x="0" y="914400"/>
                  </a:moveTo>
                  <a:lnTo>
                    <a:pt x="2807207" y="914400"/>
                  </a:lnTo>
                  <a:lnTo>
                    <a:pt x="2807207" y="0"/>
                  </a:lnTo>
                  <a:lnTo>
                    <a:pt x="0" y="0"/>
                  </a:lnTo>
                  <a:lnTo>
                    <a:pt x="0" y="91440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634998" y="2943225"/>
            <a:ext cx="1338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ANALEPSIS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33437" y="3569017"/>
            <a:ext cx="3033395" cy="1236345"/>
            <a:chOff x="833437" y="3569017"/>
            <a:chExt cx="3033395" cy="1236345"/>
          </a:xfrm>
        </p:grpSpPr>
        <p:sp>
          <p:nvSpPr>
            <p:cNvPr id="19" name="object 19"/>
            <p:cNvSpPr/>
            <p:nvPr/>
          </p:nvSpPr>
          <p:spPr>
            <a:xfrm>
              <a:off x="2269236" y="3573779"/>
              <a:ext cx="0" cy="312420"/>
            </a:xfrm>
            <a:custGeom>
              <a:avLst/>
              <a:gdLst/>
              <a:ahLst/>
              <a:cxnLst/>
              <a:rect l="l" t="t" r="r" b="b"/>
              <a:pathLst>
                <a:path h="312420">
                  <a:moveTo>
                    <a:pt x="0" y="0"/>
                  </a:moveTo>
                  <a:lnTo>
                    <a:pt x="0" y="31242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38200" y="3886199"/>
              <a:ext cx="3023870" cy="914400"/>
            </a:xfrm>
            <a:custGeom>
              <a:avLst/>
              <a:gdLst/>
              <a:ahLst/>
              <a:cxnLst/>
              <a:rect l="l" t="t" r="r" b="b"/>
              <a:pathLst>
                <a:path w="3023870" h="914400">
                  <a:moveTo>
                    <a:pt x="3023616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3023616" y="914400"/>
                  </a:lnTo>
                  <a:lnTo>
                    <a:pt x="3023616" y="0"/>
                  </a:lnTo>
                  <a:close/>
                </a:path>
              </a:pathLst>
            </a:custGeom>
            <a:solidFill>
              <a:srgbClr val="99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38200" y="3886199"/>
              <a:ext cx="3023870" cy="914400"/>
            </a:xfrm>
            <a:custGeom>
              <a:avLst/>
              <a:gdLst/>
              <a:ahLst/>
              <a:cxnLst/>
              <a:rect l="l" t="t" r="r" b="b"/>
              <a:pathLst>
                <a:path w="3023870" h="914400">
                  <a:moveTo>
                    <a:pt x="0" y="914400"/>
                  </a:moveTo>
                  <a:lnTo>
                    <a:pt x="3023616" y="914400"/>
                  </a:lnTo>
                  <a:lnTo>
                    <a:pt x="3023616" y="0"/>
                  </a:lnTo>
                  <a:lnTo>
                    <a:pt x="0" y="0"/>
                  </a:lnTo>
                  <a:lnTo>
                    <a:pt x="0" y="91440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858136" y="4192904"/>
            <a:ext cx="984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PASADO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23837" y="4795837"/>
            <a:ext cx="3057525" cy="1533525"/>
            <a:chOff x="223837" y="4795837"/>
            <a:chExt cx="3057525" cy="1533525"/>
          </a:xfrm>
        </p:grpSpPr>
        <p:sp>
          <p:nvSpPr>
            <p:cNvPr id="24" name="object 24"/>
            <p:cNvSpPr/>
            <p:nvPr/>
          </p:nvSpPr>
          <p:spPr>
            <a:xfrm>
              <a:off x="1295400" y="4800600"/>
              <a:ext cx="0" cy="609600"/>
            </a:xfrm>
            <a:custGeom>
              <a:avLst/>
              <a:gdLst/>
              <a:ahLst/>
              <a:cxnLst/>
              <a:rect l="l" t="t" r="r" b="b"/>
              <a:pathLst>
                <a:path h="609600">
                  <a:moveTo>
                    <a:pt x="0" y="0"/>
                  </a:moveTo>
                  <a:lnTo>
                    <a:pt x="0" y="609600"/>
                  </a:lnTo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276600" y="4800600"/>
              <a:ext cx="0" cy="576580"/>
            </a:xfrm>
            <a:custGeom>
              <a:avLst/>
              <a:gdLst/>
              <a:ahLst/>
              <a:cxnLst/>
              <a:rect l="l" t="t" r="r" b="b"/>
              <a:pathLst>
                <a:path h="576579">
                  <a:moveTo>
                    <a:pt x="0" y="0"/>
                  </a:moveTo>
                  <a:lnTo>
                    <a:pt x="0" y="576072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28600" y="5410200"/>
              <a:ext cx="1905000" cy="914400"/>
            </a:xfrm>
            <a:custGeom>
              <a:avLst/>
              <a:gdLst/>
              <a:ahLst/>
              <a:cxnLst/>
              <a:rect l="l" t="t" r="r" b="b"/>
              <a:pathLst>
                <a:path w="1905000" h="914400">
                  <a:moveTo>
                    <a:pt x="1905000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1905000" y="914400"/>
                  </a:lnTo>
                  <a:lnTo>
                    <a:pt x="1905000" y="0"/>
                  </a:lnTo>
                  <a:close/>
                </a:path>
              </a:pathLst>
            </a:custGeom>
            <a:solidFill>
              <a:srgbClr val="99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28600" y="5410200"/>
              <a:ext cx="1905000" cy="914400"/>
            </a:xfrm>
            <a:custGeom>
              <a:avLst/>
              <a:gdLst/>
              <a:ahLst/>
              <a:cxnLst/>
              <a:rect l="l" t="t" r="r" b="b"/>
              <a:pathLst>
                <a:path w="1905000" h="914400">
                  <a:moveTo>
                    <a:pt x="0" y="914400"/>
                  </a:moveTo>
                  <a:lnTo>
                    <a:pt x="1905000" y="914400"/>
                  </a:lnTo>
                  <a:lnTo>
                    <a:pt x="1905000" y="0"/>
                  </a:lnTo>
                  <a:lnTo>
                    <a:pt x="0" y="0"/>
                  </a:lnTo>
                  <a:lnTo>
                    <a:pt x="0" y="91440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797458" y="5580075"/>
            <a:ext cx="765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485" marR="5080" indent="-58419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FLASH  BACK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357437" y="5405437"/>
            <a:ext cx="1838325" cy="923925"/>
            <a:chOff x="2357437" y="5405437"/>
            <a:chExt cx="1838325" cy="923925"/>
          </a:xfrm>
        </p:grpSpPr>
        <p:sp>
          <p:nvSpPr>
            <p:cNvPr id="30" name="object 30"/>
            <p:cNvSpPr/>
            <p:nvPr/>
          </p:nvSpPr>
          <p:spPr>
            <a:xfrm>
              <a:off x="2362200" y="5410200"/>
              <a:ext cx="1828800" cy="914400"/>
            </a:xfrm>
            <a:custGeom>
              <a:avLst/>
              <a:gdLst/>
              <a:ahLst/>
              <a:cxnLst/>
              <a:rect l="l" t="t" r="r" b="b"/>
              <a:pathLst>
                <a:path w="1828800" h="914400">
                  <a:moveTo>
                    <a:pt x="1828800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1828800" y="914400"/>
                  </a:lnTo>
                  <a:lnTo>
                    <a:pt x="1828800" y="0"/>
                  </a:lnTo>
                  <a:close/>
                </a:path>
              </a:pathLst>
            </a:custGeom>
            <a:solidFill>
              <a:srgbClr val="99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362200" y="5410200"/>
              <a:ext cx="1828800" cy="914400"/>
            </a:xfrm>
            <a:custGeom>
              <a:avLst/>
              <a:gdLst/>
              <a:ahLst/>
              <a:cxnLst/>
              <a:rect l="l" t="t" r="r" b="b"/>
              <a:pathLst>
                <a:path w="1828800" h="914400">
                  <a:moveTo>
                    <a:pt x="0" y="914400"/>
                  </a:moveTo>
                  <a:lnTo>
                    <a:pt x="1828800" y="914400"/>
                  </a:lnTo>
                  <a:lnTo>
                    <a:pt x="1828800" y="0"/>
                  </a:lnTo>
                  <a:lnTo>
                    <a:pt x="0" y="0"/>
                  </a:lnTo>
                  <a:lnTo>
                    <a:pt x="0" y="91440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2614422" y="5717235"/>
            <a:ext cx="1323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RACCONTO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5710237" y="2662237"/>
            <a:ext cx="2752725" cy="923925"/>
            <a:chOff x="5710237" y="2662237"/>
            <a:chExt cx="2752725" cy="923925"/>
          </a:xfrm>
        </p:grpSpPr>
        <p:sp>
          <p:nvSpPr>
            <p:cNvPr id="34" name="object 34"/>
            <p:cNvSpPr/>
            <p:nvPr/>
          </p:nvSpPr>
          <p:spPr>
            <a:xfrm>
              <a:off x="5715000" y="2667000"/>
              <a:ext cx="2743200" cy="914400"/>
            </a:xfrm>
            <a:custGeom>
              <a:avLst/>
              <a:gdLst/>
              <a:ahLst/>
              <a:cxnLst/>
              <a:rect l="l" t="t" r="r" b="b"/>
              <a:pathLst>
                <a:path w="2743200" h="914400">
                  <a:moveTo>
                    <a:pt x="2743200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2743200" y="914400"/>
                  </a:lnTo>
                  <a:lnTo>
                    <a:pt x="2743200" y="0"/>
                  </a:lnTo>
                  <a:close/>
                </a:path>
              </a:pathLst>
            </a:custGeom>
            <a:solidFill>
              <a:srgbClr val="99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715000" y="2667000"/>
              <a:ext cx="2743200" cy="914400"/>
            </a:xfrm>
            <a:custGeom>
              <a:avLst/>
              <a:gdLst/>
              <a:ahLst/>
              <a:cxnLst/>
              <a:rect l="l" t="t" r="r" b="b"/>
              <a:pathLst>
                <a:path w="2743200" h="914400">
                  <a:moveTo>
                    <a:pt x="0" y="914400"/>
                  </a:moveTo>
                  <a:lnTo>
                    <a:pt x="2743200" y="914400"/>
                  </a:lnTo>
                  <a:lnTo>
                    <a:pt x="2743200" y="0"/>
                  </a:lnTo>
                  <a:lnTo>
                    <a:pt x="0" y="0"/>
                  </a:lnTo>
                  <a:lnTo>
                    <a:pt x="0" y="91440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6415785" y="2973451"/>
            <a:ext cx="1341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PROLEPSIS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6167437" y="3957637"/>
            <a:ext cx="1914525" cy="923925"/>
            <a:chOff x="6167437" y="3957637"/>
            <a:chExt cx="1914525" cy="923925"/>
          </a:xfrm>
        </p:grpSpPr>
        <p:sp>
          <p:nvSpPr>
            <p:cNvPr id="38" name="object 38"/>
            <p:cNvSpPr/>
            <p:nvPr/>
          </p:nvSpPr>
          <p:spPr>
            <a:xfrm>
              <a:off x="6172200" y="3962400"/>
              <a:ext cx="1905000" cy="914400"/>
            </a:xfrm>
            <a:custGeom>
              <a:avLst/>
              <a:gdLst/>
              <a:ahLst/>
              <a:cxnLst/>
              <a:rect l="l" t="t" r="r" b="b"/>
              <a:pathLst>
                <a:path w="1905000" h="914400">
                  <a:moveTo>
                    <a:pt x="1905000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1905000" y="914400"/>
                  </a:lnTo>
                  <a:lnTo>
                    <a:pt x="1905000" y="0"/>
                  </a:lnTo>
                  <a:close/>
                </a:path>
              </a:pathLst>
            </a:custGeom>
            <a:solidFill>
              <a:srgbClr val="99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172200" y="3962400"/>
              <a:ext cx="1905000" cy="914400"/>
            </a:xfrm>
            <a:custGeom>
              <a:avLst/>
              <a:gdLst/>
              <a:ahLst/>
              <a:cxnLst/>
              <a:rect l="l" t="t" r="r" b="b"/>
              <a:pathLst>
                <a:path w="1905000" h="914400">
                  <a:moveTo>
                    <a:pt x="0" y="914400"/>
                  </a:moveTo>
                  <a:lnTo>
                    <a:pt x="1905000" y="914400"/>
                  </a:lnTo>
                  <a:lnTo>
                    <a:pt x="1905000" y="0"/>
                  </a:lnTo>
                  <a:lnTo>
                    <a:pt x="0" y="0"/>
                  </a:lnTo>
                  <a:lnTo>
                    <a:pt x="0" y="91440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6635242" y="4269104"/>
            <a:ext cx="977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FUTURO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086600" y="358140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2692" y="175260"/>
            <a:ext cx="8783955" cy="3826510"/>
            <a:chOff x="202692" y="175260"/>
            <a:chExt cx="8783955" cy="38265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692" y="315468"/>
              <a:ext cx="730758" cy="68198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3107" y="175260"/>
              <a:ext cx="7864602" cy="89992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3107" y="662940"/>
              <a:ext cx="2605278" cy="89992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54224" y="662940"/>
              <a:ext cx="5129022" cy="89992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3107" y="1150620"/>
              <a:ext cx="5615178" cy="89992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81471" y="1150620"/>
              <a:ext cx="2317242" cy="89992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64551" y="1150620"/>
              <a:ext cx="781050" cy="89992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3107" y="1638299"/>
              <a:ext cx="7968233" cy="89992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3107" y="2125980"/>
              <a:ext cx="8032242" cy="89992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3107" y="2613660"/>
              <a:ext cx="8503158" cy="89992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3107" y="3101339"/>
              <a:ext cx="1808226" cy="899922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380491" y="290576"/>
            <a:ext cx="8208645" cy="34404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A2C145"/>
              </a:buClr>
              <a:buSzPct val="79687"/>
              <a:buChar char="►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Los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retrocesos temporales se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denominan 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ahoma"/>
                <a:cs typeface="Tahoma"/>
              </a:rPr>
              <a:t>flash </a:t>
            </a:r>
            <a:r>
              <a:rPr sz="3200" b="1" spc="5" dirty="0">
                <a:solidFill>
                  <a:srgbClr val="FFFFFF"/>
                </a:solidFill>
                <a:latin typeface="Tahoma"/>
                <a:cs typeface="Tahoma"/>
              </a:rPr>
              <a:t>back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,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cuando son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breves y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se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expresan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como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recuerdos,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o 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racconto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, 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cuando son más extensos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y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recogen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una 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serie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situaciones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pasadas, que incluso 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pueden prolongarse por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varios capítulos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del </a:t>
            </a:r>
            <a:r>
              <a:rPr sz="3200" spc="-9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relato.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99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707" y="1414272"/>
            <a:ext cx="9149715" cy="5448300"/>
            <a:chOff x="3707" y="1414272"/>
            <a:chExt cx="9149715" cy="5448300"/>
          </a:xfrm>
        </p:grpSpPr>
        <p:sp>
          <p:nvSpPr>
            <p:cNvPr id="4" name="object 4"/>
            <p:cNvSpPr/>
            <p:nvPr/>
          </p:nvSpPr>
          <p:spPr>
            <a:xfrm>
              <a:off x="2220467" y="1772412"/>
              <a:ext cx="4470400" cy="3348354"/>
            </a:xfrm>
            <a:custGeom>
              <a:avLst/>
              <a:gdLst/>
              <a:ahLst/>
              <a:cxnLst/>
              <a:rect l="l" t="t" r="r" b="b"/>
              <a:pathLst>
                <a:path w="4470400" h="3348354">
                  <a:moveTo>
                    <a:pt x="1508506" y="134874"/>
                  </a:moveTo>
                  <a:lnTo>
                    <a:pt x="997204" y="695071"/>
                  </a:lnTo>
                  <a:lnTo>
                    <a:pt x="104775" y="747395"/>
                  </a:lnTo>
                  <a:lnTo>
                    <a:pt x="0" y="994917"/>
                  </a:lnTo>
                  <a:lnTo>
                    <a:pt x="590676" y="1628139"/>
                  </a:lnTo>
                  <a:lnTo>
                    <a:pt x="970152" y="1431289"/>
                  </a:lnTo>
                  <a:lnTo>
                    <a:pt x="1575181" y="1721739"/>
                  </a:lnTo>
                  <a:lnTo>
                    <a:pt x="1772031" y="2124837"/>
                  </a:lnTo>
                  <a:lnTo>
                    <a:pt x="1719707" y="2300859"/>
                  </a:lnTo>
                  <a:lnTo>
                    <a:pt x="1784731" y="2632583"/>
                  </a:lnTo>
                  <a:lnTo>
                    <a:pt x="1824482" y="3172079"/>
                  </a:lnTo>
                  <a:lnTo>
                    <a:pt x="2323084" y="3348228"/>
                  </a:lnTo>
                  <a:lnTo>
                    <a:pt x="2677160" y="3213354"/>
                  </a:lnTo>
                  <a:lnTo>
                    <a:pt x="2545334" y="2819781"/>
                  </a:lnTo>
                  <a:lnTo>
                    <a:pt x="3161537" y="2467483"/>
                  </a:lnTo>
                  <a:lnTo>
                    <a:pt x="3621912" y="2446909"/>
                  </a:lnTo>
                  <a:lnTo>
                    <a:pt x="3883914" y="2156460"/>
                  </a:lnTo>
                  <a:lnTo>
                    <a:pt x="3749040" y="1588389"/>
                  </a:lnTo>
                  <a:lnTo>
                    <a:pt x="4138041" y="1417065"/>
                  </a:lnTo>
                  <a:lnTo>
                    <a:pt x="4469891" y="720471"/>
                  </a:lnTo>
                  <a:lnTo>
                    <a:pt x="3998341" y="0"/>
                  </a:lnTo>
                </a:path>
              </a:pathLst>
            </a:custGeom>
            <a:ln w="15240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765" y="1698497"/>
              <a:ext cx="9100185" cy="4932045"/>
            </a:xfrm>
            <a:custGeom>
              <a:avLst/>
              <a:gdLst/>
              <a:ahLst/>
              <a:cxnLst/>
              <a:rect l="l" t="t" r="r" b="b"/>
              <a:pathLst>
                <a:path w="9100185" h="4932045">
                  <a:moveTo>
                    <a:pt x="3293618" y="177800"/>
                  </a:moveTo>
                  <a:lnTo>
                    <a:pt x="2857119" y="490474"/>
                  </a:lnTo>
                  <a:lnTo>
                    <a:pt x="2517394" y="417449"/>
                  </a:lnTo>
                  <a:lnTo>
                    <a:pt x="1874520" y="573024"/>
                  </a:lnTo>
                  <a:lnTo>
                    <a:pt x="1311021" y="593725"/>
                  </a:lnTo>
                  <a:lnTo>
                    <a:pt x="1034796" y="1071372"/>
                  </a:lnTo>
                  <a:lnTo>
                    <a:pt x="1179245" y="1226947"/>
                  </a:lnTo>
                  <a:lnTo>
                    <a:pt x="1401445" y="1112647"/>
                  </a:lnTo>
                  <a:lnTo>
                    <a:pt x="1717420" y="1164971"/>
                  </a:lnTo>
                  <a:lnTo>
                    <a:pt x="1834895" y="1423669"/>
                  </a:lnTo>
                  <a:lnTo>
                    <a:pt x="1585595" y="1693544"/>
                  </a:lnTo>
                  <a:lnTo>
                    <a:pt x="1874520" y="1890394"/>
                  </a:lnTo>
                  <a:lnTo>
                    <a:pt x="2188845" y="1828418"/>
                  </a:lnTo>
                  <a:lnTo>
                    <a:pt x="2465070" y="2004568"/>
                  </a:lnTo>
                  <a:lnTo>
                    <a:pt x="3028569" y="2025269"/>
                  </a:lnTo>
                  <a:lnTo>
                    <a:pt x="3592068" y="2336291"/>
                  </a:lnTo>
                  <a:lnTo>
                    <a:pt x="3723894" y="2729991"/>
                  </a:lnTo>
                  <a:lnTo>
                    <a:pt x="3604768" y="3436239"/>
                  </a:lnTo>
                  <a:lnTo>
                    <a:pt x="3723894" y="3674237"/>
                  </a:lnTo>
                  <a:lnTo>
                    <a:pt x="4419092" y="3632962"/>
                  </a:lnTo>
                  <a:lnTo>
                    <a:pt x="4668393" y="3829812"/>
                  </a:lnTo>
                  <a:lnTo>
                    <a:pt x="5152517" y="3321939"/>
                  </a:lnTo>
                  <a:lnTo>
                    <a:pt x="5062093" y="2958465"/>
                  </a:lnTo>
                  <a:lnTo>
                    <a:pt x="5508117" y="2729991"/>
                  </a:lnTo>
                  <a:lnTo>
                    <a:pt x="5822442" y="2802890"/>
                  </a:lnTo>
                  <a:lnTo>
                    <a:pt x="6241542" y="2637916"/>
                  </a:lnTo>
                  <a:lnTo>
                    <a:pt x="6439916" y="1938020"/>
                  </a:lnTo>
                  <a:lnTo>
                    <a:pt x="6817740" y="1537969"/>
                  </a:lnTo>
                  <a:lnTo>
                    <a:pt x="7330439" y="1496694"/>
                  </a:lnTo>
                  <a:lnTo>
                    <a:pt x="7238364" y="1237996"/>
                  </a:lnTo>
                  <a:lnTo>
                    <a:pt x="6859015" y="968248"/>
                  </a:lnTo>
                  <a:lnTo>
                    <a:pt x="7093965" y="407924"/>
                  </a:lnTo>
                  <a:lnTo>
                    <a:pt x="6733539" y="74675"/>
                  </a:lnTo>
                </a:path>
                <a:path w="9100185" h="4932045">
                  <a:moveTo>
                    <a:pt x="128587" y="0"/>
                  </a:moveTo>
                  <a:lnTo>
                    <a:pt x="211137" y="520573"/>
                  </a:lnTo>
                  <a:lnTo>
                    <a:pt x="0" y="1057148"/>
                  </a:lnTo>
                  <a:lnTo>
                    <a:pt x="131762" y="1938020"/>
                  </a:lnTo>
                  <a:lnTo>
                    <a:pt x="655650" y="2404745"/>
                  </a:lnTo>
                  <a:lnTo>
                    <a:pt x="1398651" y="2698369"/>
                  </a:lnTo>
                  <a:lnTo>
                    <a:pt x="2286127" y="2620645"/>
                  </a:lnTo>
                  <a:lnTo>
                    <a:pt x="2786126" y="3079369"/>
                  </a:lnTo>
                  <a:lnTo>
                    <a:pt x="2624201" y="3374516"/>
                  </a:lnTo>
                  <a:lnTo>
                    <a:pt x="1803400" y="3399916"/>
                  </a:lnTo>
                  <a:lnTo>
                    <a:pt x="1446276" y="3207893"/>
                  </a:lnTo>
                  <a:lnTo>
                    <a:pt x="1173200" y="3399916"/>
                  </a:lnTo>
                  <a:lnTo>
                    <a:pt x="1514475" y="4006278"/>
                  </a:lnTo>
                  <a:lnTo>
                    <a:pt x="1544701" y="4611039"/>
                  </a:lnTo>
                  <a:lnTo>
                    <a:pt x="2398776" y="4931664"/>
                  </a:lnTo>
                  <a:lnTo>
                    <a:pt x="2609977" y="4638014"/>
                  </a:lnTo>
                  <a:lnTo>
                    <a:pt x="3297301" y="4439602"/>
                  </a:lnTo>
                  <a:lnTo>
                    <a:pt x="4143502" y="4701514"/>
                  </a:lnTo>
                  <a:lnTo>
                    <a:pt x="5115052" y="4463415"/>
                  </a:lnTo>
                  <a:lnTo>
                    <a:pt x="5465953" y="4638014"/>
                  </a:lnTo>
                  <a:lnTo>
                    <a:pt x="6129528" y="4203103"/>
                  </a:lnTo>
                  <a:lnTo>
                    <a:pt x="6548628" y="3668141"/>
                  </a:lnTo>
                  <a:lnTo>
                    <a:pt x="6935978" y="3679316"/>
                  </a:lnTo>
                  <a:lnTo>
                    <a:pt x="7229729" y="3880866"/>
                  </a:lnTo>
                  <a:lnTo>
                    <a:pt x="7961503" y="3399916"/>
                  </a:lnTo>
                  <a:lnTo>
                    <a:pt x="8579104" y="3468243"/>
                  </a:lnTo>
                  <a:lnTo>
                    <a:pt x="9099804" y="3284093"/>
                  </a:lnTo>
                </a:path>
              </a:pathLst>
            </a:custGeom>
            <a:ln w="16764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4047" y="1562100"/>
              <a:ext cx="8750935" cy="4638040"/>
            </a:xfrm>
            <a:custGeom>
              <a:avLst/>
              <a:gdLst/>
              <a:ahLst/>
              <a:cxnLst/>
              <a:rect l="l" t="t" r="r" b="b"/>
              <a:pathLst>
                <a:path w="8750935" h="4638040">
                  <a:moveTo>
                    <a:pt x="381025" y="256032"/>
                  </a:moveTo>
                  <a:lnTo>
                    <a:pt x="0" y="789432"/>
                  </a:lnTo>
                  <a:lnTo>
                    <a:pt x="130187" y="1559305"/>
                  </a:lnTo>
                  <a:lnTo>
                    <a:pt x="385787" y="1641855"/>
                  </a:lnTo>
                  <a:lnTo>
                    <a:pt x="750925" y="1981580"/>
                  </a:lnTo>
                  <a:lnTo>
                    <a:pt x="884288" y="2543556"/>
                  </a:lnTo>
                  <a:lnTo>
                    <a:pt x="1331976" y="2635631"/>
                  </a:lnTo>
                  <a:lnTo>
                    <a:pt x="1997202" y="2397506"/>
                  </a:lnTo>
                  <a:lnTo>
                    <a:pt x="2074926" y="2626106"/>
                  </a:lnTo>
                  <a:lnTo>
                    <a:pt x="2573528" y="2657856"/>
                  </a:lnTo>
                  <a:lnTo>
                    <a:pt x="2956052" y="3216656"/>
                  </a:lnTo>
                  <a:lnTo>
                    <a:pt x="2648077" y="3694556"/>
                  </a:lnTo>
                  <a:lnTo>
                    <a:pt x="2076577" y="3775455"/>
                  </a:lnTo>
                  <a:lnTo>
                    <a:pt x="1574927" y="3704081"/>
                  </a:lnTo>
                  <a:lnTo>
                    <a:pt x="1433576" y="3818381"/>
                  </a:lnTo>
                  <a:lnTo>
                    <a:pt x="1600327" y="4089844"/>
                  </a:lnTo>
                  <a:lnTo>
                    <a:pt x="1574927" y="4285107"/>
                  </a:lnTo>
                  <a:lnTo>
                    <a:pt x="1805051" y="4637532"/>
                  </a:lnTo>
                  <a:lnTo>
                    <a:pt x="2637028" y="4420044"/>
                  </a:lnTo>
                  <a:lnTo>
                    <a:pt x="2738628" y="4212082"/>
                  </a:lnTo>
                  <a:lnTo>
                    <a:pt x="3008503" y="4305744"/>
                  </a:lnTo>
                  <a:lnTo>
                    <a:pt x="3711829" y="4142231"/>
                  </a:lnTo>
                  <a:lnTo>
                    <a:pt x="3878453" y="4564507"/>
                  </a:lnTo>
                  <a:lnTo>
                    <a:pt x="4556379" y="4289869"/>
                  </a:lnTo>
                  <a:lnTo>
                    <a:pt x="5181854" y="4369244"/>
                  </a:lnTo>
                  <a:lnTo>
                    <a:pt x="5591556" y="4108894"/>
                  </a:lnTo>
                  <a:lnTo>
                    <a:pt x="5705856" y="3559555"/>
                  </a:lnTo>
                  <a:lnTo>
                    <a:pt x="6370955" y="3569080"/>
                  </a:lnTo>
                  <a:lnTo>
                    <a:pt x="6461506" y="3310381"/>
                  </a:lnTo>
                  <a:lnTo>
                    <a:pt x="6729857" y="3321430"/>
                  </a:lnTo>
                  <a:lnTo>
                    <a:pt x="7088632" y="3580256"/>
                  </a:lnTo>
                  <a:lnTo>
                    <a:pt x="7677658" y="3135757"/>
                  </a:lnTo>
                  <a:lnTo>
                    <a:pt x="8295132" y="3089656"/>
                  </a:lnTo>
                  <a:lnTo>
                    <a:pt x="8520557" y="2749931"/>
                  </a:lnTo>
                  <a:lnTo>
                    <a:pt x="8750808" y="2772156"/>
                  </a:lnTo>
                </a:path>
                <a:path w="8750935" h="4638040">
                  <a:moveTo>
                    <a:pt x="7520685" y="0"/>
                  </a:moveTo>
                  <a:lnTo>
                    <a:pt x="7633334" y="370077"/>
                  </a:lnTo>
                  <a:lnTo>
                    <a:pt x="7552435" y="1021079"/>
                  </a:lnTo>
                  <a:lnTo>
                    <a:pt x="8020811" y="1224407"/>
                  </a:lnTo>
                  <a:lnTo>
                    <a:pt x="8260460" y="1661160"/>
                  </a:lnTo>
                  <a:lnTo>
                    <a:pt x="8554212" y="1888236"/>
                  </a:lnTo>
                  <a:lnTo>
                    <a:pt x="8157336" y="1764411"/>
                  </a:lnTo>
                  <a:lnTo>
                    <a:pt x="7876285" y="1402334"/>
                  </a:lnTo>
                  <a:lnTo>
                    <a:pt x="7520685" y="1353058"/>
                  </a:lnTo>
                  <a:lnTo>
                    <a:pt x="7299959" y="792479"/>
                  </a:lnTo>
                  <a:lnTo>
                    <a:pt x="7376159" y="331850"/>
                  </a:lnTo>
                </a:path>
              </a:pathLst>
            </a:custGeom>
            <a:ln w="15240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213598" y="1422654"/>
              <a:ext cx="919480" cy="1774189"/>
            </a:xfrm>
            <a:custGeom>
              <a:avLst/>
              <a:gdLst/>
              <a:ahLst/>
              <a:cxnLst/>
              <a:rect l="l" t="t" r="r" b="b"/>
              <a:pathLst>
                <a:path w="919479" h="1774189">
                  <a:moveTo>
                    <a:pt x="0" y="0"/>
                  </a:moveTo>
                  <a:lnTo>
                    <a:pt x="203200" y="520954"/>
                  </a:lnTo>
                  <a:lnTo>
                    <a:pt x="14224" y="1046607"/>
                  </a:lnTo>
                  <a:lnTo>
                    <a:pt x="63500" y="1211707"/>
                  </a:lnTo>
                  <a:lnTo>
                    <a:pt x="371348" y="1173607"/>
                  </a:lnTo>
                  <a:lnTo>
                    <a:pt x="545973" y="1675511"/>
                  </a:lnTo>
                  <a:lnTo>
                    <a:pt x="918972" y="1773936"/>
                  </a:lnTo>
                </a:path>
              </a:pathLst>
            </a:custGeom>
            <a:ln w="16764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25034" y="1536954"/>
              <a:ext cx="3919220" cy="3804285"/>
            </a:xfrm>
            <a:custGeom>
              <a:avLst/>
              <a:gdLst/>
              <a:ahLst/>
              <a:cxnLst/>
              <a:rect l="l" t="t" r="r" b="b"/>
              <a:pathLst>
                <a:path w="3919220" h="3804285">
                  <a:moveTo>
                    <a:pt x="1774824" y="0"/>
                  </a:moveTo>
                  <a:lnTo>
                    <a:pt x="1871725" y="357250"/>
                  </a:lnTo>
                  <a:lnTo>
                    <a:pt x="2211450" y="538226"/>
                  </a:lnTo>
                  <a:lnTo>
                    <a:pt x="2228849" y="869950"/>
                  </a:lnTo>
                  <a:lnTo>
                    <a:pt x="2130424" y="1162177"/>
                  </a:lnTo>
                  <a:lnTo>
                    <a:pt x="2276474" y="1468501"/>
                  </a:lnTo>
                  <a:lnTo>
                    <a:pt x="2309875" y="1760601"/>
                  </a:lnTo>
                  <a:lnTo>
                    <a:pt x="2081275" y="1813052"/>
                  </a:lnTo>
                  <a:lnTo>
                    <a:pt x="1470024" y="2197227"/>
                  </a:lnTo>
                  <a:lnTo>
                    <a:pt x="1547875" y="2311527"/>
                  </a:lnTo>
                  <a:lnTo>
                    <a:pt x="1517649" y="2578227"/>
                  </a:lnTo>
                  <a:lnTo>
                    <a:pt x="1241425" y="2884678"/>
                  </a:lnTo>
                  <a:lnTo>
                    <a:pt x="855726" y="3140329"/>
                  </a:lnTo>
                  <a:lnTo>
                    <a:pt x="241300" y="3216529"/>
                  </a:lnTo>
                  <a:lnTo>
                    <a:pt x="30225" y="3573653"/>
                  </a:lnTo>
                  <a:lnTo>
                    <a:pt x="0" y="3803904"/>
                  </a:lnTo>
                  <a:lnTo>
                    <a:pt x="338200" y="3459353"/>
                  </a:lnTo>
                  <a:lnTo>
                    <a:pt x="998601" y="3318129"/>
                  </a:lnTo>
                  <a:lnTo>
                    <a:pt x="1419224" y="3026029"/>
                  </a:lnTo>
                  <a:lnTo>
                    <a:pt x="1952624" y="3153029"/>
                  </a:lnTo>
                  <a:lnTo>
                    <a:pt x="2647949" y="3026029"/>
                  </a:lnTo>
                  <a:lnTo>
                    <a:pt x="3148075" y="2770378"/>
                  </a:lnTo>
                  <a:lnTo>
                    <a:pt x="3197224" y="2540127"/>
                  </a:lnTo>
                  <a:lnTo>
                    <a:pt x="3551300" y="2375027"/>
                  </a:lnTo>
                  <a:lnTo>
                    <a:pt x="3744975" y="2463927"/>
                  </a:lnTo>
                  <a:lnTo>
                    <a:pt x="3918966" y="2350584"/>
                  </a:lnTo>
                </a:path>
              </a:pathLst>
            </a:custGeom>
            <a:ln w="16764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56660" y="1693163"/>
              <a:ext cx="5023485" cy="2816860"/>
            </a:xfrm>
            <a:custGeom>
              <a:avLst/>
              <a:gdLst/>
              <a:ahLst/>
              <a:cxnLst/>
              <a:rect l="l" t="t" r="r" b="b"/>
              <a:pathLst>
                <a:path w="5023484" h="2816860">
                  <a:moveTo>
                    <a:pt x="983995" y="246252"/>
                  </a:moveTo>
                  <a:lnTo>
                    <a:pt x="668147" y="246252"/>
                  </a:lnTo>
                  <a:lnTo>
                    <a:pt x="325374" y="805307"/>
                  </a:lnTo>
                  <a:lnTo>
                    <a:pt x="0" y="1068959"/>
                  </a:lnTo>
                  <a:lnTo>
                    <a:pt x="772922" y="1243711"/>
                  </a:lnTo>
                  <a:lnTo>
                    <a:pt x="674497" y="1602739"/>
                  </a:lnTo>
                  <a:lnTo>
                    <a:pt x="979297" y="1725040"/>
                  </a:lnTo>
                  <a:lnTo>
                    <a:pt x="790448" y="2142744"/>
                  </a:lnTo>
                  <a:lnTo>
                    <a:pt x="1525269" y="1644014"/>
                  </a:lnTo>
                  <a:lnTo>
                    <a:pt x="1469770" y="1232535"/>
                  </a:lnTo>
                  <a:lnTo>
                    <a:pt x="1874519" y="1189736"/>
                  </a:lnTo>
                  <a:lnTo>
                    <a:pt x="2220467" y="954659"/>
                  </a:lnTo>
                  <a:lnTo>
                    <a:pt x="2087117" y="660781"/>
                  </a:lnTo>
                  <a:lnTo>
                    <a:pt x="2128392" y="311276"/>
                  </a:lnTo>
                  <a:lnTo>
                    <a:pt x="1858644" y="260476"/>
                  </a:lnTo>
                  <a:lnTo>
                    <a:pt x="1472945" y="0"/>
                  </a:lnTo>
                  <a:lnTo>
                    <a:pt x="983995" y="246252"/>
                  </a:lnTo>
                  <a:close/>
                </a:path>
                <a:path w="5023484" h="2816860">
                  <a:moveTo>
                    <a:pt x="4170807" y="1821814"/>
                  </a:moveTo>
                  <a:lnTo>
                    <a:pt x="4235958" y="1583944"/>
                  </a:lnTo>
                  <a:lnTo>
                    <a:pt x="4432681" y="1531620"/>
                  </a:lnTo>
                  <a:lnTo>
                    <a:pt x="4589780" y="1655318"/>
                  </a:lnTo>
                  <a:lnTo>
                    <a:pt x="4747006" y="1924939"/>
                  </a:lnTo>
                  <a:lnTo>
                    <a:pt x="5023104" y="1894839"/>
                  </a:lnTo>
                  <a:lnTo>
                    <a:pt x="5010404" y="2101088"/>
                  </a:lnTo>
                  <a:lnTo>
                    <a:pt x="4642231" y="2215261"/>
                  </a:lnTo>
                  <a:lnTo>
                    <a:pt x="4424807" y="2193036"/>
                  </a:lnTo>
                  <a:lnTo>
                    <a:pt x="4170807" y="2294509"/>
                  </a:lnTo>
                  <a:lnTo>
                    <a:pt x="3967734" y="2535555"/>
                  </a:lnTo>
                  <a:lnTo>
                    <a:pt x="3701034" y="2383409"/>
                  </a:lnTo>
                  <a:lnTo>
                    <a:pt x="3435985" y="2816352"/>
                  </a:lnTo>
                  <a:lnTo>
                    <a:pt x="3134487" y="2743454"/>
                  </a:lnTo>
                  <a:lnTo>
                    <a:pt x="3029712" y="2484882"/>
                  </a:lnTo>
                  <a:lnTo>
                    <a:pt x="3278886" y="2297684"/>
                  </a:lnTo>
                  <a:lnTo>
                    <a:pt x="3423285" y="1977263"/>
                  </a:lnTo>
                  <a:lnTo>
                    <a:pt x="3724910" y="1769490"/>
                  </a:lnTo>
                  <a:lnTo>
                    <a:pt x="4170807" y="1831339"/>
                  </a:lnTo>
                </a:path>
              </a:pathLst>
            </a:custGeom>
            <a:ln w="18288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25340" y="1463040"/>
              <a:ext cx="4518660" cy="5306695"/>
            </a:xfrm>
            <a:custGeom>
              <a:avLst/>
              <a:gdLst/>
              <a:ahLst/>
              <a:cxnLst/>
              <a:rect l="l" t="t" r="r" b="b"/>
              <a:pathLst>
                <a:path w="4518659" h="5306695">
                  <a:moveTo>
                    <a:pt x="4505833" y="4080764"/>
                  </a:moveTo>
                  <a:lnTo>
                    <a:pt x="3958082" y="4055364"/>
                  </a:lnTo>
                  <a:lnTo>
                    <a:pt x="3616706" y="4183976"/>
                  </a:lnTo>
                  <a:lnTo>
                    <a:pt x="3073781" y="4125226"/>
                  </a:lnTo>
                  <a:lnTo>
                    <a:pt x="2760980" y="4617453"/>
                  </a:lnTo>
                  <a:lnTo>
                    <a:pt x="2540254" y="4391977"/>
                  </a:lnTo>
                  <a:lnTo>
                    <a:pt x="2146554" y="4544415"/>
                  </a:lnTo>
                  <a:lnTo>
                    <a:pt x="2294255" y="4873091"/>
                  </a:lnTo>
                  <a:lnTo>
                    <a:pt x="1702054" y="4709541"/>
                  </a:lnTo>
                  <a:lnTo>
                    <a:pt x="1409827" y="4912791"/>
                  </a:lnTo>
                  <a:lnTo>
                    <a:pt x="0" y="5103329"/>
                  </a:lnTo>
                  <a:lnTo>
                    <a:pt x="457200" y="5306568"/>
                  </a:lnTo>
                  <a:lnTo>
                    <a:pt x="1651127" y="5128729"/>
                  </a:lnTo>
                  <a:lnTo>
                    <a:pt x="2019554" y="5243055"/>
                  </a:lnTo>
                  <a:lnTo>
                    <a:pt x="3327781" y="5152555"/>
                  </a:lnTo>
                  <a:lnTo>
                    <a:pt x="3683381" y="5243055"/>
                  </a:lnTo>
                  <a:lnTo>
                    <a:pt x="3899281" y="5001704"/>
                  </a:lnTo>
                  <a:lnTo>
                    <a:pt x="4305808" y="5192242"/>
                  </a:lnTo>
                  <a:lnTo>
                    <a:pt x="4312158" y="4593640"/>
                  </a:lnTo>
                  <a:lnTo>
                    <a:pt x="4518660" y="4466898"/>
                  </a:lnTo>
                </a:path>
                <a:path w="4518659" h="5306695">
                  <a:moveTo>
                    <a:pt x="4015740" y="0"/>
                  </a:moveTo>
                  <a:lnTo>
                    <a:pt x="4183888" y="497077"/>
                  </a:lnTo>
                  <a:lnTo>
                    <a:pt x="4183888" y="1006983"/>
                  </a:lnTo>
                  <a:lnTo>
                    <a:pt x="4440809" y="1356360"/>
                  </a:lnTo>
                  <a:lnTo>
                    <a:pt x="4456684" y="916432"/>
                  </a:lnTo>
                  <a:lnTo>
                    <a:pt x="4393184" y="635254"/>
                  </a:lnTo>
                  <a:lnTo>
                    <a:pt x="4518660" y="387153"/>
                  </a:lnTo>
                </a:path>
              </a:pathLst>
            </a:custGeom>
            <a:ln w="18288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863839" y="5664707"/>
              <a:ext cx="1026160" cy="622300"/>
            </a:xfrm>
            <a:custGeom>
              <a:avLst/>
              <a:gdLst/>
              <a:ahLst/>
              <a:cxnLst/>
              <a:rect l="l" t="t" r="r" b="b"/>
              <a:pathLst>
                <a:path w="1026159" h="622300">
                  <a:moveTo>
                    <a:pt x="800226" y="0"/>
                  </a:moveTo>
                  <a:lnTo>
                    <a:pt x="508000" y="96761"/>
                  </a:lnTo>
                  <a:lnTo>
                    <a:pt x="377825" y="172897"/>
                  </a:lnTo>
                  <a:lnTo>
                    <a:pt x="228600" y="342620"/>
                  </a:lnTo>
                  <a:lnTo>
                    <a:pt x="0" y="621791"/>
                  </a:lnTo>
                  <a:lnTo>
                    <a:pt x="571626" y="417169"/>
                  </a:lnTo>
                  <a:lnTo>
                    <a:pt x="685926" y="288683"/>
                  </a:lnTo>
                  <a:lnTo>
                    <a:pt x="1025651" y="225234"/>
                  </a:lnTo>
                  <a:lnTo>
                    <a:pt x="800226" y="0"/>
                  </a:lnTo>
                  <a:close/>
                </a:path>
              </a:pathLst>
            </a:custGeom>
            <a:ln w="18288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248" y="3810000"/>
              <a:ext cx="4343400" cy="3048000"/>
            </a:xfrm>
            <a:custGeom>
              <a:avLst/>
              <a:gdLst/>
              <a:ahLst/>
              <a:cxnLst/>
              <a:rect l="l" t="t" r="r" b="b"/>
              <a:pathLst>
                <a:path w="4343400" h="3048000">
                  <a:moveTo>
                    <a:pt x="0" y="0"/>
                  </a:moveTo>
                  <a:lnTo>
                    <a:pt x="152399" y="533400"/>
                  </a:lnTo>
                  <a:lnTo>
                    <a:pt x="609600" y="609600"/>
                  </a:lnTo>
                  <a:lnTo>
                    <a:pt x="914400" y="1143000"/>
                  </a:lnTo>
                  <a:lnTo>
                    <a:pt x="838200" y="1524000"/>
                  </a:lnTo>
                  <a:lnTo>
                    <a:pt x="1066800" y="1752600"/>
                  </a:lnTo>
                  <a:lnTo>
                    <a:pt x="914400" y="2209800"/>
                  </a:lnTo>
                  <a:lnTo>
                    <a:pt x="990600" y="2590800"/>
                  </a:lnTo>
                  <a:lnTo>
                    <a:pt x="2362200" y="2971798"/>
                  </a:lnTo>
                  <a:lnTo>
                    <a:pt x="2667000" y="2743200"/>
                  </a:lnTo>
                  <a:lnTo>
                    <a:pt x="3505200" y="2743200"/>
                  </a:lnTo>
                  <a:lnTo>
                    <a:pt x="3657600" y="2590800"/>
                  </a:lnTo>
                  <a:lnTo>
                    <a:pt x="4343400" y="2971798"/>
                  </a:lnTo>
                  <a:lnTo>
                    <a:pt x="4191000" y="3047999"/>
                  </a:lnTo>
                  <a:lnTo>
                    <a:pt x="3657600" y="2895600"/>
                  </a:lnTo>
                  <a:lnTo>
                    <a:pt x="3429000" y="2971798"/>
                  </a:lnTo>
                  <a:lnTo>
                    <a:pt x="2590800" y="3047999"/>
                  </a:lnTo>
                  <a:lnTo>
                    <a:pt x="2286000" y="3047999"/>
                  </a:lnTo>
                  <a:lnTo>
                    <a:pt x="761999" y="2895600"/>
                  </a:lnTo>
                  <a:lnTo>
                    <a:pt x="304800" y="2971798"/>
                  </a:lnTo>
                  <a:lnTo>
                    <a:pt x="152399" y="2667000"/>
                  </a:lnTo>
                  <a:lnTo>
                    <a:pt x="457200" y="2286000"/>
                  </a:lnTo>
                  <a:lnTo>
                    <a:pt x="533400" y="1752600"/>
                  </a:lnTo>
                  <a:lnTo>
                    <a:pt x="228600" y="1371600"/>
                  </a:lnTo>
                  <a:lnTo>
                    <a:pt x="381000" y="990600"/>
                  </a:lnTo>
                  <a:lnTo>
                    <a:pt x="76200" y="83820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336" y="6101054"/>
              <a:ext cx="153522" cy="12959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7571" y="6119787"/>
              <a:ext cx="177876" cy="11752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70128" y="6095149"/>
              <a:ext cx="170815" cy="132715"/>
            </a:xfrm>
            <a:custGeom>
              <a:avLst/>
              <a:gdLst/>
              <a:ahLst/>
              <a:cxnLst/>
              <a:rect l="l" t="t" r="r" b="b"/>
              <a:pathLst>
                <a:path w="170815" h="132714">
                  <a:moveTo>
                    <a:pt x="29705" y="23482"/>
                  </a:moveTo>
                  <a:lnTo>
                    <a:pt x="10744" y="21615"/>
                  </a:lnTo>
                  <a:lnTo>
                    <a:pt x="0" y="130619"/>
                  </a:lnTo>
                  <a:lnTo>
                    <a:pt x="18961" y="132486"/>
                  </a:lnTo>
                  <a:lnTo>
                    <a:pt x="29705" y="23482"/>
                  </a:lnTo>
                  <a:close/>
                </a:path>
                <a:path w="170815" h="132714">
                  <a:moveTo>
                    <a:pt x="78079" y="13347"/>
                  </a:moveTo>
                  <a:lnTo>
                    <a:pt x="59055" y="12331"/>
                  </a:lnTo>
                  <a:lnTo>
                    <a:pt x="53225" y="121704"/>
                  </a:lnTo>
                  <a:lnTo>
                    <a:pt x="72250" y="122720"/>
                  </a:lnTo>
                  <a:lnTo>
                    <a:pt x="78079" y="13347"/>
                  </a:lnTo>
                  <a:close/>
                </a:path>
                <a:path w="170815" h="132714">
                  <a:moveTo>
                    <a:pt x="123113" y="115887"/>
                  </a:moveTo>
                  <a:lnTo>
                    <a:pt x="122491" y="6350"/>
                  </a:lnTo>
                  <a:lnTo>
                    <a:pt x="103441" y="6464"/>
                  </a:lnTo>
                  <a:lnTo>
                    <a:pt x="104063" y="116001"/>
                  </a:lnTo>
                  <a:lnTo>
                    <a:pt x="123113" y="115887"/>
                  </a:lnTo>
                  <a:close/>
                </a:path>
                <a:path w="170815" h="132714">
                  <a:moveTo>
                    <a:pt x="170738" y="109537"/>
                  </a:moveTo>
                  <a:lnTo>
                    <a:pt x="170116" y="0"/>
                  </a:lnTo>
                  <a:lnTo>
                    <a:pt x="151066" y="114"/>
                  </a:lnTo>
                  <a:lnTo>
                    <a:pt x="151688" y="109651"/>
                  </a:lnTo>
                  <a:lnTo>
                    <a:pt x="170738" y="109537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3193" y="6035573"/>
              <a:ext cx="176784" cy="13655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8377" y="5932665"/>
              <a:ext cx="196481" cy="16621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157490" y="5311901"/>
              <a:ext cx="728980" cy="675005"/>
            </a:xfrm>
            <a:custGeom>
              <a:avLst/>
              <a:gdLst/>
              <a:ahLst/>
              <a:cxnLst/>
              <a:rect l="l" t="t" r="r" b="b"/>
              <a:pathLst>
                <a:path w="728980" h="675004">
                  <a:moveTo>
                    <a:pt x="61506" y="665911"/>
                  </a:moveTo>
                  <a:lnTo>
                    <a:pt x="17068" y="576313"/>
                  </a:lnTo>
                  <a:lnTo>
                    <a:pt x="0" y="584784"/>
                  </a:lnTo>
                  <a:lnTo>
                    <a:pt x="44450" y="674382"/>
                  </a:lnTo>
                  <a:lnTo>
                    <a:pt x="61506" y="665911"/>
                  </a:lnTo>
                  <a:close/>
                </a:path>
                <a:path w="728980" h="675004">
                  <a:moveTo>
                    <a:pt x="112509" y="632980"/>
                  </a:moveTo>
                  <a:lnTo>
                    <a:pt x="56832" y="549948"/>
                  </a:lnTo>
                  <a:lnTo>
                    <a:pt x="41021" y="560552"/>
                  </a:lnTo>
                  <a:lnTo>
                    <a:pt x="96748" y="643597"/>
                  </a:lnTo>
                  <a:lnTo>
                    <a:pt x="112509" y="632980"/>
                  </a:lnTo>
                  <a:close/>
                </a:path>
                <a:path w="728980" h="675004">
                  <a:moveTo>
                    <a:pt x="153784" y="604405"/>
                  </a:moveTo>
                  <a:lnTo>
                    <a:pt x="98107" y="521373"/>
                  </a:lnTo>
                  <a:lnTo>
                    <a:pt x="82296" y="531977"/>
                  </a:lnTo>
                  <a:lnTo>
                    <a:pt x="138036" y="615022"/>
                  </a:lnTo>
                  <a:lnTo>
                    <a:pt x="153784" y="604405"/>
                  </a:lnTo>
                  <a:close/>
                </a:path>
                <a:path w="728980" h="675004">
                  <a:moveTo>
                    <a:pt x="198234" y="579005"/>
                  </a:moveTo>
                  <a:lnTo>
                    <a:pt x="142608" y="495973"/>
                  </a:lnTo>
                  <a:lnTo>
                    <a:pt x="126733" y="506577"/>
                  </a:lnTo>
                  <a:lnTo>
                    <a:pt x="182486" y="589622"/>
                  </a:lnTo>
                  <a:lnTo>
                    <a:pt x="198234" y="579005"/>
                  </a:lnTo>
                  <a:close/>
                </a:path>
                <a:path w="728980" h="675004">
                  <a:moveTo>
                    <a:pt x="283959" y="511187"/>
                  </a:moveTo>
                  <a:lnTo>
                    <a:pt x="213347" y="440309"/>
                  </a:lnTo>
                  <a:lnTo>
                    <a:pt x="199885" y="453758"/>
                  </a:lnTo>
                  <a:lnTo>
                    <a:pt x="270370" y="524637"/>
                  </a:lnTo>
                  <a:lnTo>
                    <a:pt x="283959" y="511187"/>
                  </a:lnTo>
                  <a:close/>
                </a:path>
                <a:path w="728980" h="675004">
                  <a:moveTo>
                    <a:pt x="333362" y="485990"/>
                  </a:moveTo>
                  <a:lnTo>
                    <a:pt x="256019" y="408368"/>
                  </a:lnTo>
                  <a:lnTo>
                    <a:pt x="242557" y="421805"/>
                  </a:lnTo>
                  <a:lnTo>
                    <a:pt x="319773" y="499427"/>
                  </a:lnTo>
                  <a:lnTo>
                    <a:pt x="333362" y="485990"/>
                  </a:lnTo>
                  <a:close/>
                </a:path>
                <a:path w="728980" h="675004">
                  <a:moveTo>
                    <a:pt x="373240" y="448678"/>
                  </a:moveTo>
                  <a:lnTo>
                    <a:pt x="287388" y="380682"/>
                  </a:lnTo>
                  <a:lnTo>
                    <a:pt x="275577" y="395617"/>
                  </a:lnTo>
                  <a:lnTo>
                    <a:pt x="361429" y="463613"/>
                  </a:lnTo>
                  <a:lnTo>
                    <a:pt x="373240" y="448678"/>
                  </a:lnTo>
                  <a:close/>
                </a:path>
                <a:path w="728980" h="675004">
                  <a:moveTo>
                    <a:pt x="411340" y="418515"/>
                  </a:moveTo>
                  <a:lnTo>
                    <a:pt x="325488" y="350520"/>
                  </a:lnTo>
                  <a:lnTo>
                    <a:pt x="313677" y="365455"/>
                  </a:lnTo>
                  <a:lnTo>
                    <a:pt x="399529" y="433451"/>
                  </a:lnTo>
                  <a:lnTo>
                    <a:pt x="411340" y="418515"/>
                  </a:lnTo>
                  <a:close/>
                </a:path>
                <a:path w="728980" h="675004">
                  <a:moveTo>
                    <a:pt x="487794" y="342684"/>
                  </a:moveTo>
                  <a:lnTo>
                    <a:pt x="392798" y="288239"/>
                  </a:lnTo>
                  <a:lnTo>
                    <a:pt x="383273" y="304774"/>
                  </a:lnTo>
                  <a:lnTo>
                    <a:pt x="478396" y="359206"/>
                  </a:lnTo>
                  <a:lnTo>
                    <a:pt x="487794" y="342684"/>
                  </a:lnTo>
                  <a:close/>
                </a:path>
                <a:path w="728980" h="675004">
                  <a:moveTo>
                    <a:pt x="521195" y="302996"/>
                  </a:moveTo>
                  <a:lnTo>
                    <a:pt x="426072" y="248539"/>
                  </a:lnTo>
                  <a:lnTo>
                    <a:pt x="416674" y="265049"/>
                  </a:lnTo>
                  <a:lnTo>
                    <a:pt x="511670" y="319519"/>
                  </a:lnTo>
                  <a:lnTo>
                    <a:pt x="521195" y="302996"/>
                  </a:lnTo>
                  <a:close/>
                </a:path>
                <a:path w="728980" h="675004">
                  <a:moveTo>
                    <a:pt x="552564" y="264033"/>
                  </a:moveTo>
                  <a:lnTo>
                    <a:pt x="453631" y="217043"/>
                  </a:lnTo>
                  <a:lnTo>
                    <a:pt x="445503" y="234188"/>
                  </a:lnTo>
                  <a:lnTo>
                    <a:pt x="544436" y="281228"/>
                  </a:lnTo>
                  <a:lnTo>
                    <a:pt x="552564" y="264033"/>
                  </a:lnTo>
                  <a:close/>
                </a:path>
                <a:path w="728980" h="675004">
                  <a:moveTo>
                    <a:pt x="581139" y="225933"/>
                  </a:moveTo>
                  <a:lnTo>
                    <a:pt x="482206" y="178943"/>
                  </a:lnTo>
                  <a:lnTo>
                    <a:pt x="474078" y="196088"/>
                  </a:lnTo>
                  <a:lnTo>
                    <a:pt x="573011" y="243078"/>
                  </a:lnTo>
                  <a:lnTo>
                    <a:pt x="581139" y="225933"/>
                  </a:lnTo>
                  <a:close/>
                </a:path>
                <a:path w="728980" h="675004">
                  <a:moveTo>
                    <a:pt x="640702" y="146304"/>
                  </a:moveTo>
                  <a:lnTo>
                    <a:pt x="539102" y="105664"/>
                  </a:lnTo>
                  <a:lnTo>
                    <a:pt x="531990" y="123317"/>
                  </a:lnTo>
                  <a:lnTo>
                    <a:pt x="633717" y="163957"/>
                  </a:lnTo>
                  <a:lnTo>
                    <a:pt x="640702" y="146304"/>
                  </a:lnTo>
                  <a:close/>
                </a:path>
                <a:path w="728980" h="675004">
                  <a:moveTo>
                    <a:pt x="675627" y="113030"/>
                  </a:moveTo>
                  <a:lnTo>
                    <a:pt x="574027" y="72263"/>
                  </a:lnTo>
                  <a:lnTo>
                    <a:pt x="566915" y="89916"/>
                  </a:lnTo>
                  <a:lnTo>
                    <a:pt x="668642" y="130683"/>
                  </a:lnTo>
                  <a:lnTo>
                    <a:pt x="675627" y="113030"/>
                  </a:lnTo>
                  <a:close/>
                </a:path>
                <a:path w="728980" h="675004">
                  <a:moveTo>
                    <a:pt x="698995" y="64262"/>
                  </a:moveTo>
                  <a:lnTo>
                    <a:pt x="592696" y="37719"/>
                  </a:lnTo>
                  <a:lnTo>
                    <a:pt x="588124" y="56134"/>
                  </a:lnTo>
                  <a:lnTo>
                    <a:pt x="694296" y="82677"/>
                  </a:lnTo>
                  <a:lnTo>
                    <a:pt x="698995" y="64262"/>
                  </a:lnTo>
                  <a:close/>
                </a:path>
                <a:path w="728980" h="675004">
                  <a:moveTo>
                    <a:pt x="728967" y="28829"/>
                  </a:moveTo>
                  <a:lnTo>
                    <a:pt x="613524" y="0"/>
                  </a:lnTo>
                  <a:lnTo>
                    <a:pt x="608825" y="18542"/>
                  </a:lnTo>
                  <a:lnTo>
                    <a:pt x="724395" y="47371"/>
                  </a:lnTo>
                  <a:lnTo>
                    <a:pt x="728967" y="28829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10638" y="5110987"/>
              <a:ext cx="179197" cy="16560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905000" y="4909438"/>
              <a:ext cx="146685" cy="106045"/>
            </a:xfrm>
            <a:custGeom>
              <a:avLst/>
              <a:gdLst/>
              <a:ahLst/>
              <a:cxnLst/>
              <a:rect l="l" t="t" r="r" b="b"/>
              <a:pathLst>
                <a:path w="146685" h="106045">
                  <a:moveTo>
                    <a:pt x="128587" y="86487"/>
                  </a:moveTo>
                  <a:lnTo>
                    <a:pt x="0" y="86487"/>
                  </a:lnTo>
                  <a:lnTo>
                    <a:pt x="0" y="105537"/>
                  </a:lnTo>
                  <a:lnTo>
                    <a:pt x="128587" y="105537"/>
                  </a:lnTo>
                  <a:lnTo>
                    <a:pt x="128587" y="86487"/>
                  </a:lnTo>
                  <a:close/>
                </a:path>
                <a:path w="146685" h="106045">
                  <a:moveTo>
                    <a:pt x="130238" y="46736"/>
                  </a:moveTo>
                  <a:lnTo>
                    <a:pt x="1651" y="46736"/>
                  </a:lnTo>
                  <a:lnTo>
                    <a:pt x="1651" y="65786"/>
                  </a:lnTo>
                  <a:lnTo>
                    <a:pt x="130238" y="65786"/>
                  </a:lnTo>
                  <a:lnTo>
                    <a:pt x="130238" y="46736"/>
                  </a:lnTo>
                  <a:close/>
                </a:path>
                <a:path w="146685" h="106045">
                  <a:moveTo>
                    <a:pt x="146685" y="19050"/>
                  </a:moveTo>
                  <a:lnTo>
                    <a:pt x="145034" y="0"/>
                  </a:lnTo>
                  <a:lnTo>
                    <a:pt x="16891" y="11049"/>
                  </a:lnTo>
                  <a:lnTo>
                    <a:pt x="18542" y="29972"/>
                  </a:lnTo>
                  <a:lnTo>
                    <a:pt x="146685" y="19050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34591" y="4693666"/>
              <a:ext cx="139319" cy="15798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658" y="3753611"/>
              <a:ext cx="2064385" cy="2157730"/>
            </a:xfrm>
            <a:custGeom>
              <a:avLst/>
              <a:gdLst/>
              <a:ahLst/>
              <a:cxnLst/>
              <a:rect l="l" t="t" r="r" b="b"/>
              <a:pathLst>
                <a:path w="2064385" h="2157729">
                  <a:moveTo>
                    <a:pt x="1109332" y="5715"/>
                  </a:moveTo>
                  <a:lnTo>
                    <a:pt x="1091184" y="0"/>
                  </a:lnTo>
                  <a:lnTo>
                    <a:pt x="1054989" y="113411"/>
                  </a:lnTo>
                  <a:lnTo>
                    <a:pt x="1073137" y="119126"/>
                  </a:lnTo>
                  <a:lnTo>
                    <a:pt x="1109332" y="5715"/>
                  </a:lnTo>
                  <a:close/>
                </a:path>
                <a:path w="2064385" h="2157729">
                  <a:moveTo>
                    <a:pt x="1155153" y="16002"/>
                  </a:moveTo>
                  <a:lnTo>
                    <a:pt x="1137158" y="9779"/>
                  </a:lnTo>
                  <a:lnTo>
                    <a:pt x="1098080" y="122174"/>
                  </a:lnTo>
                  <a:lnTo>
                    <a:pt x="1116063" y="128397"/>
                  </a:lnTo>
                  <a:lnTo>
                    <a:pt x="1155153" y="16002"/>
                  </a:lnTo>
                  <a:close/>
                </a:path>
                <a:path w="2064385" h="2157729">
                  <a:moveTo>
                    <a:pt x="1204366" y="22352"/>
                  </a:moveTo>
                  <a:lnTo>
                    <a:pt x="1186370" y="16129"/>
                  </a:lnTo>
                  <a:lnTo>
                    <a:pt x="1147292" y="128524"/>
                  </a:lnTo>
                  <a:lnTo>
                    <a:pt x="1165275" y="134747"/>
                  </a:lnTo>
                  <a:lnTo>
                    <a:pt x="1204366" y="22352"/>
                  </a:lnTo>
                  <a:close/>
                </a:path>
                <a:path w="2064385" h="2157729">
                  <a:moveTo>
                    <a:pt x="1255928" y="30988"/>
                  </a:moveTo>
                  <a:lnTo>
                    <a:pt x="1238465" y="23368"/>
                  </a:lnTo>
                  <a:lnTo>
                    <a:pt x="1190967" y="132588"/>
                  </a:lnTo>
                  <a:lnTo>
                    <a:pt x="1208430" y="140208"/>
                  </a:lnTo>
                  <a:lnTo>
                    <a:pt x="1255928" y="30988"/>
                  </a:lnTo>
                  <a:close/>
                </a:path>
                <a:path w="2064385" h="2157729">
                  <a:moveTo>
                    <a:pt x="1340319" y="59944"/>
                  </a:moveTo>
                  <a:lnTo>
                    <a:pt x="1323682" y="50673"/>
                  </a:lnTo>
                  <a:lnTo>
                    <a:pt x="1265389" y="154432"/>
                  </a:lnTo>
                  <a:lnTo>
                    <a:pt x="1281899" y="163703"/>
                  </a:lnTo>
                  <a:lnTo>
                    <a:pt x="1340319" y="59944"/>
                  </a:lnTo>
                  <a:close/>
                </a:path>
                <a:path w="2064385" h="2157729">
                  <a:moveTo>
                    <a:pt x="1383118" y="72644"/>
                  </a:moveTo>
                  <a:lnTo>
                    <a:pt x="1366608" y="63373"/>
                  </a:lnTo>
                  <a:lnTo>
                    <a:pt x="1308188" y="167132"/>
                  </a:lnTo>
                  <a:lnTo>
                    <a:pt x="1324825" y="176403"/>
                  </a:lnTo>
                  <a:lnTo>
                    <a:pt x="1383118" y="72644"/>
                  </a:lnTo>
                  <a:close/>
                </a:path>
                <a:path w="2064385" h="2157729">
                  <a:moveTo>
                    <a:pt x="1427060" y="79502"/>
                  </a:moveTo>
                  <a:lnTo>
                    <a:pt x="1410804" y="69596"/>
                  </a:lnTo>
                  <a:lnTo>
                    <a:pt x="1343748" y="179324"/>
                  </a:lnTo>
                  <a:lnTo>
                    <a:pt x="1360004" y="189230"/>
                  </a:lnTo>
                  <a:lnTo>
                    <a:pt x="1427060" y="79502"/>
                  </a:lnTo>
                  <a:close/>
                </a:path>
                <a:path w="2064385" h="2157729">
                  <a:moveTo>
                    <a:pt x="1470875" y="102362"/>
                  </a:moveTo>
                  <a:lnTo>
                    <a:pt x="1455508" y="91059"/>
                  </a:lnTo>
                  <a:lnTo>
                    <a:pt x="1379308" y="194564"/>
                  </a:lnTo>
                  <a:lnTo>
                    <a:pt x="1394675" y="205867"/>
                  </a:lnTo>
                  <a:lnTo>
                    <a:pt x="1470875" y="102362"/>
                  </a:lnTo>
                  <a:close/>
                </a:path>
                <a:path w="2064385" h="2157729">
                  <a:moveTo>
                    <a:pt x="1545678" y="137668"/>
                  </a:moveTo>
                  <a:lnTo>
                    <a:pt x="1531200" y="125222"/>
                  </a:lnTo>
                  <a:lnTo>
                    <a:pt x="1447380" y="222758"/>
                  </a:lnTo>
                  <a:lnTo>
                    <a:pt x="1461731" y="235204"/>
                  </a:lnTo>
                  <a:lnTo>
                    <a:pt x="1545678" y="137668"/>
                  </a:lnTo>
                  <a:close/>
                </a:path>
                <a:path w="2064385" h="2157729">
                  <a:moveTo>
                    <a:pt x="1582127" y="159893"/>
                  </a:moveTo>
                  <a:lnTo>
                    <a:pt x="1567776" y="147447"/>
                  </a:lnTo>
                  <a:lnTo>
                    <a:pt x="1483829" y="244983"/>
                  </a:lnTo>
                  <a:lnTo>
                    <a:pt x="1498307" y="257429"/>
                  </a:lnTo>
                  <a:lnTo>
                    <a:pt x="1582127" y="159893"/>
                  </a:lnTo>
                  <a:close/>
                </a:path>
                <a:path w="2064385" h="2157729">
                  <a:moveTo>
                    <a:pt x="1626819" y="174371"/>
                  </a:moveTo>
                  <a:lnTo>
                    <a:pt x="1612353" y="161925"/>
                  </a:lnTo>
                  <a:lnTo>
                    <a:pt x="1523326" y="265430"/>
                  </a:lnTo>
                  <a:lnTo>
                    <a:pt x="1537804" y="277876"/>
                  </a:lnTo>
                  <a:lnTo>
                    <a:pt x="1626819" y="174371"/>
                  </a:lnTo>
                  <a:close/>
                </a:path>
                <a:path w="2064385" h="2157729">
                  <a:moveTo>
                    <a:pt x="1634070" y="1297432"/>
                  </a:moveTo>
                  <a:lnTo>
                    <a:pt x="634492" y="1227924"/>
                  </a:lnTo>
                  <a:lnTo>
                    <a:pt x="895692" y="494118"/>
                  </a:lnTo>
                  <a:lnTo>
                    <a:pt x="913104" y="554736"/>
                  </a:lnTo>
                  <a:lnTo>
                    <a:pt x="968819" y="554736"/>
                  </a:lnTo>
                  <a:lnTo>
                    <a:pt x="1049997" y="329692"/>
                  </a:lnTo>
                  <a:lnTo>
                    <a:pt x="999058" y="331343"/>
                  </a:lnTo>
                  <a:lnTo>
                    <a:pt x="941755" y="492887"/>
                  </a:lnTo>
                  <a:lnTo>
                    <a:pt x="921042" y="422935"/>
                  </a:lnTo>
                  <a:lnTo>
                    <a:pt x="956310" y="323850"/>
                  </a:lnTo>
                  <a:lnTo>
                    <a:pt x="938364" y="317500"/>
                  </a:lnTo>
                  <a:lnTo>
                    <a:pt x="911860" y="391947"/>
                  </a:lnTo>
                  <a:lnTo>
                    <a:pt x="889228" y="315468"/>
                  </a:lnTo>
                  <a:lnTo>
                    <a:pt x="839889" y="315468"/>
                  </a:lnTo>
                  <a:lnTo>
                    <a:pt x="763485" y="543687"/>
                  </a:lnTo>
                  <a:lnTo>
                    <a:pt x="808050" y="548386"/>
                  </a:lnTo>
                  <a:lnTo>
                    <a:pt x="865352" y="388366"/>
                  </a:lnTo>
                  <a:lnTo>
                    <a:pt x="886675" y="462686"/>
                  </a:lnTo>
                  <a:lnTo>
                    <a:pt x="614756" y="1226553"/>
                  </a:lnTo>
                  <a:lnTo>
                    <a:pt x="1320" y="1183894"/>
                  </a:lnTo>
                  <a:lnTo>
                    <a:pt x="0" y="1202944"/>
                  </a:lnTo>
                  <a:lnTo>
                    <a:pt x="608114" y="1245235"/>
                  </a:lnTo>
                  <a:lnTo>
                    <a:pt x="285673" y="2151075"/>
                  </a:lnTo>
                  <a:lnTo>
                    <a:pt x="303618" y="2157463"/>
                  </a:lnTo>
                  <a:lnTo>
                    <a:pt x="627837" y="1246606"/>
                  </a:lnTo>
                  <a:lnTo>
                    <a:pt x="1632788" y="1316482"/>
                  </a:lnTo>
                  <a:lnTo>
                    <a:pt x="1634070" y="1297432"/>
                  </a:lnTo>
                  <a:close/>
                </a:path>
                <a:path w="2064385" h="2157729">
                  <a:moveTo>
                    <a:pt x="1662264" y="197993"/>
                  </a:moveTo>
                  <a:lnTo>
                    <a:pt x="1648929" y="184404"/>
                  </a:lnTo>
                  <a:lnTo>
                    <a:pt x="1551393" y="279908"/>
                  </a:lnTo>
                  <a:lnTo>
                    <a:pt x="1564728" y="293497"/>
                  </a:lnTo>
                  <a:lnTo>
                    <a:pt x="1662264" y="197993"/>
                  </a:lnTo>
                  <a:close/>
                </a:path>
                <a:path w="2064385" h="2157729">
                  <a:moveTo>
                    <a:pt x="1728050" y="247269"/>
                  </a:moveTo>
                  <a:lnTo>
                    <a:pt x="1715477" y="232918"/>
                  </a:lnTo>
                  <a:lnTo>
                    <a:pt x="1612607" y="322707"/>
                  </a:lnTo>
                  <a:lnTo>
                    <a:pt x="1625180" y="337058"/>
                  </a:lnTo>
                  <a:lnTo>
                    <a:pt x="1728050" y="247269"/>
                  </a:lnTo>
                  <a:close/>
                </a:path>
                <a:path w="2064385" h="2157729">
                  <a:moveTo>
                    <a:pt x="1761324" y="277495"/>
                  </a:moveTo>
                  <a:lnTo>
                    <a:pt x="1748878" y="263144"/>
                  </a:lnTo>
                  <a:lnTo>
                    <a:pt x="1646008" y="352806"/>
                  </a:lnTo>
                  <a:lnTo>
                    <a:pt x="1658454" y="367157"/>
                  </a:lnTo>
                  <a:lnTo>
                    <a:pt x="1761324" y="277495"/>
                  </a:lnTo>
                  <a:close/>
                </a:path>
                <a:path w="2064385" h="2157729">
                  <a:moveTo>
                    <a:pt x="1785200" y="304419"/>
                  </a:moveTo>
                  <a:lnTo>
                    <a:pt x="1772627" y="290068"/>
                  </a:lnTo>
                  <a:lnTo>
                    <a:pt x="1669757" y="379857"/>
                  </a:lnTo>
                  <a:lnTo>
                    <a:pt x="1682330" y="394208"/>
                  </a:lnTo>
                  <a:lnTo>
                    <a:pt x="1785200" y="304419"/>
                  </a:lnTo>
                  <a:close/>
                </a:path>
                <a:path w="2064385" h="2157729">
                  <a:moveTo>
                    <a:pt x="1815045" y="331978"/>
                  </a:moveTo>
                  <a:lnTo>
                    <a:pt x="1803107" y="317119"/>
                  </a:lnTo>
                  <a:lnTo>
                    <a:pt x="1697062" y="403098"/>
                  </a:lnTo>
                  <a:lnTo>
                    <a:pt x="1709000" y="417957"/>
                  </a:lnTo>
                  <a:lnTo>
                    <a:pt x="1815045" y="331978"/>
                  </a:lnTo>
                  <a:close/>
                </a:path>
                <a:path w="2064385" h="2157729">
                  <a:moveTo>
                    <a:pt x="1871306" y="399669"/>
                  </a:moveTo>
                  <a:lnTo>
                    <a:pt x="1861146" y="383540"/>
                  </a:lnTo>
                  <a:lnTo>
                    <a:pt x="1745576" y="456057"/>
                  </a:lnTo>
                  <a:lnTo>
                    <a:pt x="1755736" y="472186"/>
                  </a:lnTo>
                  <a:lnTo>
                    <a:pt x="1871306" y="399669"/>
                  </a:lnTo>
                  <a:close/>
                </a:path>
                <a:path w="2064385" h="2157729">
                  <a:moveTo>
                    <a:pt x="1892642" y="428117"/>
                  </a:moveTo>
                  <a:lnTo>
                    <a:pt x="1882863" y="411734"/>
                  </a:lnTo>
                  <a:lnTo>
                    <a:pt x="1765515" y="481584"/>
                  </a:lnTo>
                  <a:lnTo>
                    <a:pt x="1775294" y="497967"/>
                  </a:lnTo>
                  <a:lnTo>
                    <a:pt x="1892642" y="428117"/>
                  </a:lnTo>
                  <a:close/>
                </a:path>
                <a:path w="2064385" h="2157729">
                  <a:moveTo>
                    <a:pt x="1917153" y="464820"/>
                  </a:moveTo>
                  <a:lnTo>
                    <a:pt x="1907882" y="448183"/>
                  </a:lnTo>
                  <a:lnTo>
                    <a:pt x="1788629" y="514731"/>
                  </a:lnTo>
                  <a:lnTo>
                    <a:pt x="1797900" y="531368"/>
                  </a:lnTo>
                  <a:lnTo>
                    <a:pt x="1917153" y="464820"/>
                  </a:lnTo>
                  <a:close/>
                </a:path>
                <a:path w="2064385" h="2157729">
                  <a:moveTo>
                    <a:pt x="1937727" y="491744"/>
                  </a:moveTo>
                  <a:lnTo>
                    <a:pt x="1928456" y="475107"/>
                  </a:lnTo>
                  <a:lnTo>
                    <a:pt x="1809330" y="541782"/>
                  </a:lnTo>
                  <a:lnTo>
                    <a:pt x="1818601" y="558419"/>
                  </a:lnTo>
                  <a:lnTo>
                    <a:pt x="1937727" y="491744"/>
                  </a:lnTo>
                  <a:close/>
                </a:path>
                <a:path w="2064385" h="2157729">
                  <a:moveTo>
                    <a:pt x="1975700" y="564007"/>
                  </a:moveTo>
                  <a:lnTo>
                    <a:pt x="1967445" y="546862"/>
                  </a:lnTo>
                  <a:lnTo>
                    <a:pt x="1844382" y="606044"/>
                  </a:lnTo>
                  <a:lnTo>
                    <a:pt x="1852637" y="623189"/>
                  </a:lnTo>
                  <a:lnTo>
                    <a:pt x="1975700" y="564007"/>
                  </a:lnTo>
                  <a:close/>
                </a:path>
                <a:path w="2064385" h="2157729">
                  <a:moveTo>
                    <a:pt x="1994242" y="607568"/>
                  </a:moveTo>
                  <a:lnTo>
                    <a:pt x="1987003" y="589915"/>
                  </a:lnTo>
                  <a:lnTo>
                    <a:pt x="1860765" y="641858"/>
                  </a:lnTo>
                  <a:lnTo>
                    <a:pt x="1868004" y="659511"/>
                  </a:lnTo>
                  <a:lnTo>
                    <a:pt x="1994242" y="607568"/>
                  </a:lnTo>
                  <a:close/>
                </a:path>
                <a:path w="2064385" h="2157729">
                  <a:moveTo>
                    <a:pt x="2006942" y="644017"/>
                  </a:moveTo>
                  <a:lnTo>
                    <a:pt x="1999703" y="626491"/>
                  </a:lnTo>
                  <a:lnTo>
                    <a:pt x="1873465" y="678434"/>
                  </a:lnTo>
                  <a:lnTo>
                    <a:pt x="1880704" y="695960"/>
                  </a:lnTo>
                  <a:lnTo>
                    <a:pt x="2006942" y="644017"/>
                  </a:lnTo>
                  <a:close/>
                </a:path>
                <a:path w="2064385" h="2157729">
                  <a:moveTo>
                    <a:pt x="2022817" y="675767"/>
                  </a:moveTo>
                  <a:lnTo>
                    <a:pt x="2015578" y="658241"/>
                  </a:lnTo>
                  <a:lnTo>
                    <a:pt x="1889340" y="710184"/>
                  </a:lnTo>
                  <a:lnTo>
                    <a:pt x="1896579" y="727710"/>
                  </a:lnTo>
                  <a:lnTo>
                    <a:pt x="2022817" y="675767"/>
                  </a:lnTo>
                  <a:close/>
                </a:path>
                <a:path w="2064385" h="2157729">
                  <a:moveTo>
                    <a:pt x="2044407" y="756158"/>
                  </a:moveTo>
                  <a:lnTo>
                    <a:pt x="2038184" y="738124"/>
                  </a:lnTo>
                  <a:lnTo>
                    <a:pt x="1909025" y="782193"/>
                  </a:lnTo>
                  <a:lnTo>
                    <a:pt x="1915248" y="800227"/>
                  </a:lnTo>
                  <a:lnTo>
                    <a:pt x="2044407" y="756158"/>
                  </a:lnTo>
                  <a:close/>
                </a:path>
                <a:path w="2064385" h="2157729">
                  <a:moveTo>
                    <a:pt x="2054440" y="792607"/>
                  </a:moveTo>
                  <a:lnTo>
                    <a:pt x="2049106" y="774319"/>
                  </a:lnTo>
                  <a:lnTo>
                    <a:pt x="1918042" y="812419"/>
                  </a:lnTo>
                  <a:lnTo>
                    <a:pt x="1923376" y="830707"/>
                  </a:lnTo>
                  <a:lnTo>
                    <a:pt x="2054440" y="792607"/>
                  </a:lnTo>
                  <a:close/>
                </a:path>
                <a:path w="2064385" h="2157729">
                  <a:moveTo>
                    <a:pt x="2059266" y="830707"/>
                  </a:moveTo>
                  <a:lnTo>
                    <a:pt x="2053932" y="812419"/>
                  </a:lnTo>
                  <a:lnTo>
                    <a:pt x="1922741" y="850519"/>
                  </a:lnTo>
                  <a:lnTo>
                    <a:pt x="1928075" y="868807"/>
                  </a:lnTo>
                  <a:lnTo>
                    <a:pt x="2059266" y="830707"/>
                  </a:lnTo>
                  <a:close/>
                </a:path>
                <a:path w="2064385" h="2157729">
                  <a:moveTo>
                    <a:pt x="2064346" y="876935"/>
                  </a:moveTo>
                  <a:lnTo>
                    <a:pt x="2059901" y="858393"/>
                  </a:lnTo>
                  <a:lnTo>
                    <a:pt x="1927186" y="890016"/>
                  </a:lnTo>
                  <a:lnTo>
                    <a:pt x="1931631" y="908558"/>
                  </a:lnTo>
                  <a:lnTo>
                    <a:pt x="2064346" y="876935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5342" y="3743451"/>
              <a:ext cx="192062" cy="12357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05561" y="3764279"/>
              <a:ext cx="175260" cy="132715"/>
            </a:xfrm>
            <a:custGeom>
              <a:avLst/>
              <a:gdLst/>
              <a:ahLst/>
              <a:cxnLst/>
              <a:rect l="l" t="t" r="r" b="b"/>
              <a:pathLst>
                <a:path w="175259" h="132714">
                  <a:moveTo>
                    <a:pt x="25539" y="23368"/>
                  </a:moveTo>
                  <a:lnTo>
                    <a:pt x="6527" y="22225"/>
                  </a:lnTo>
                  <a:lnTo>
                    <a:pt x="0" y="131572"/>
                  </a:lnTo>
                  <a:lnTo>
                    <a:pt x="19011" y="132715"/>
                  </a:lnTo>
                  <a:lnTo>
                    <a:pt x="25539" y="23368"/>
                  </a:lnTo>
                  <a:close/>
                </a:path>
                <a:path w="175259" h="132714">
                  <a:moveTo>
                    <a:pt x="70548" y="13335"/>
                  </a:moveTo>
                  <a:lnTo>
                    <a:pt x="51498" y="13081"/>
                  </a:lnTo>
                  <a:lnTo>
                    <a:pt x="50241" y="122555"/>
                  </a:lnTo>
                  <a:lnTo>
                    <a:pt x="69291" y="122809"/>
                  </a:lnTo>
                  <a:lnTo>
                    <a:pt x="70548" y="13335"/>
                  </a:lnTo>
                  <a:close/>
                </a:path>
                <a:path w="175259" h="132714">
                  <a:moveTo>
                    <a:pt x="125653" y="7112"/>
                  </a:moveTo>
                  <a:lnTo>
                    <a:pt x="106616" y="6604"/>
                  </a:lnTo>
                  <a:lnTo>
                    <a:pt x="103085" y="116078"/>
                  </a:lnTo>
                  <a:lnTo>
                    <a:pt x="122123" y="116586"/>
                  </a:lnTo>
                  <a:lnTo>
                    <a:pt x="125653" y="7112"/>
                  </a:lnTo>
                  <a:close/>
                </a:path>
                <a:path w="175259" h="132714">
                  <a:moveTo>
                    <a:pt x="175247" y="1270"/>
                  </a:moveTo>
                  <a:lnTo>
                    <a:pt x="156235" y="0"/>
                  </a:lnTo>
                  <a:lnTo>
                    <a:pt x="148755" y="109220"/>
                  </a:lnTo>
                  <a:lnTo>
                    <a:pt x="167754" y="110490"/>
                  </a:lnTo>
                  <a:lnTo>
                    <a:pt x="175247" y="1270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7149" y="3805173"/>
              <a:ext cx="180416" cy="15735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4347" y="4007357"/>
              <a:ext cx="70485" cy="94615"/>
            </a:xfrm>
            <a:custGeom>
              <a:avLst/>
              <a:gdLst/>
              <a:ahLst/>
              <a:cxnLst/>
              <a:rect l="l" t="t" r="r" b="b"/>
              <a:pathLst>
                <a:path w="70485" h="94614">
                  <a:moveTo>
                    <a:pt x="15988" y="0"/>
                  </a:moveTo>
                  <a:lnTo>
                    <a:pt x="0" y="10287"/>
                  </a:lnTo>
                  <a:lnTo>
                    <a:pt x="54380" y="94234"/>
                  </a:lnTo>
                  <a:lnTo>
                    <a:pt x="70368" y="83947"/>
                  </a:lnTo>
                  <a:lnTo>
                    <a:pt x="15988" y="0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0298" y="3892804"/>
              <a:ext cx="192058" cy="159131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695" y="3640073"/>
              <a:ext cx="2193925" cy="2694940"/>
            </a:xfrm>
            <a:custGeom>
              <a:avLst/>
              <a:gdLst/>
              <a:ahLst/>
              <a:cxnLst/>
              <a:rect l="l" t="t" r="r" b="b"/>
              <a:pathLst>
                <a:path w="2193925" h="2694940">
                  <a:moveTo>
                    <a:pt x="111658" y="1685417"/>
                  </a:moveTo>
                  <a:lnTo>
                    <a:pt x="101765" y="1669161"/>
                  </a:lnTo>
                  <a:lnTo>
                    <a:pt x="0" y="1731010"/>
                  </a:lnTo>
                  <a:lnTo>
                    <a:pt x="9893" y="1747266"/>
                  </a:lnTo>
                  <a:lnTo>
                    <a:pt x="111658" y="1685417"/>
                  </a:lnTo>
                  <a:close/>
                </a:path>
                <a:path w="2193925" h="2694940">
                  <a:moveTo>
                    <a:pt x="132346" y="434213"/>
                  </a:moveTo>
                  <a:lnTo>
                    <a:pt x="29235" y="251841"/>
                  </a:lnTo>
                  <a:lnTo>
                    <a:pt x="12661" y="261239"/>
                  </a:lnTo>
                  <a:lnTo>
                    <a:pt x="115760" y="443611"/>
                  </a:lnTo>
                  <a:lnTo>
                    <a:pt x="132346" y="434213"/>
                  </a:lnTo>
                  <a:close/>
                </a:path>
                <a:path w="2193925" h="2694940">
                  <a:moveTo>
                    <a:pt x="232613" y="2481567"/>
                  </a:moveTo>
                  <a:lnTo>
                    <a:pt x="214884" y="2474620"/>
                  </a:lnTo>
                  <a:lnTo>
                    <a:pt x="131470" y="2687459"/>
                  </a:lnTo>
                  <a:lnTo>
                    <a:pt x="149212" y="2694406"/>
                  </a:lnTo>
                  <a:lnTo>
                    <a:pt x="232613" y="2481567"/>
                  </a:lnTo>
                  <a:close/>
                </a:path>
                <a:path w="2193925" h="2694940">
                  <a:moveTo>
                    <a:pt x="356336" y="329438"/>
                  </a:moveTo>
                  <a:lnTo>
                    <a:pt x="295859" y="128778"/>
                  </a:lnTo>
                  <a:lnTo>
                    <a:pt x="277622" y="134239"/>
                  </a:lnTo>
                  <a:lnTo>
                    <a:pt x="338099" y="334899"/>
                  </a:lnTo>
                  <a:lnTo>
                    <a:pt x="356336" y="329438"/>
                  </a:lnTo>
                  <a:close/>
                </a:path>
                <a:path w="2193925" h="2694940">
                  <a:moveTo>
                    <a:pt x="362635" y="962660"/>
                  </a:moveTo>
                  <a:lnTo>
                    <a:pt x="140817" y="648970"/>
                  </a:lnTo>
                  <a:lnTo>
                    <a:pt x="125272" y="659892"/>
                  </a:lnTo>
                  <a:lnTo>
                    <a:pt x="347091" y="973582"/>
                  </a:lnTo>
                  <a:lnTo>
                    <a:pt x="362635" y="962660"/>
                  </a:lnTo>
                  <a:close/>
                </a:path>
                <a:path w="2193925" h="2694940">
                  <a:moveTo>
                    <a:pt x="448906" y="2477579"/>
                  </a:moveTo>
                  <a:lnTo>
                    <a:pt x="430060" y="2474772"/>
                  </a:lnTo>
                  <a:lnTo>
                    <a:pt x="397776" y="2691447"/>
                  </a:lnTo>
                  <a:lnTo>
                    <a:pt x="416623" y="2694254"/>
                  </a:lnTo>
                  <a:lnTo>
                    <a:pt x="448906" y="2477579"/>
                  </a:lnTo>
                  <a:close/>
                </a:path>
                <a:path w="2193925" h="2694940">
                  <a:moveTo>
                    <a:pt x="688390" y="2653830"/>
                  </a:moveTo>
                  <a:lnTo>
                    <a:pt x="678980" y="2444496"/>
                  </a:lnTo>
                  <a:lnTo>
                    <a:pt x="659942" y="2445347"/>
                  </a:lnTo>
                  <a:lnTo>
                    <a:pt x="669353" y="2654681"/>
                  </a:lnTo>
                  <a:lnTo>
                    <a:pt x="688390" y="2653830"/>
                  </a:lnTo>
                  <a:close/>
                </a:path>
                <a:path w="2193925" h="2694940">
                  <a:moveTo>
                    <a:pt x="838555" y="14859"/>
                  </a:moveTo>
                  <a:lnTo>
                    <a:pt x="819645" y="12446"/>
                  </a:lnTo>
                  <a:lnTo>
                    <a:pt x="792353" y="229743"/>
                  </a:lnTo>
                  <a:lnTo>
                    <a:pt x="811263" y="232156"/>
                  </a:lnTo>
                  <a:lnTo>
                    <a:pt x="838555" y="14859"/>
                  </a:lnTo>
                  <a:close/>
                </a:path>
                <a:path w="2193925" h="2694940">
                  <a:moveTo>
                    <a:pt x="966063" y="2575306"/>
                  </a:moveTo>
                  <a:lnTo>
                    <a:pt x="911847" y="2372893"/>
                  </a:lnTo>
                  <a:lnTo>
                    <a:pt x="893445" y="2377821"/>
                  </a:lnTo>
                  <a:lnTo>
                    <a:pt x="947661" y="2580233"/>
                  </a:lnTo>
                  <a:lnTo>
                    <a:pt x="966063" y="2575306"/>
                  </a:lnTo>
                  <a:close/>
                </a:path>
                <a:path w="2193925" h="2694940">
                  <a:moveTo>
                    <a:pt x="1109649" y="5969"/>
                  </a:moveTo>
                  <a:lnTo>
                    <a:pt x="1091565" y="0"/>
                  </a:lnTo>
                  <a:lnTo>
                    <a:pt x="1016558" y="225933"/>
                  </a:lnTo>
                  <a:lnTo>
                    <a:pt x="1034643" y="231902"/>
                  </a:lnTo>
                  <a:lnTo>
                    <a:pt x="1109649" y="5969"/>
                  </a:lnTo>
                  <a:close/>
                </a:path>
                <a:path w="2193925" h="2694940">
                  <a:moveTo>
                    <a:pt x="1118285" y="2042109"/>
                  </a:moveTo>
                  <a:lnTo>
                    <a:pt x="896467" y="1728470"/>
                  </a:lnTo>
                  <a:lnTo>
                    <a:pt x="880922" y="1739392"/>
                  </a:lnTo>
                  <a:lnTo>
                    <a:pt x="1102741" y="2053107"/>
                  </a:lnTo>
                  <a:lnTo>
                    <a:pt x="1118285" y="2042109"/>
                  </a:lnTo>
                  <a:close/>
                </a:path>
                <a:path w="2193925" h="2694940">
                  <a:moveTo>
                    <a:pt x="1220101" y="2456459"/>
                  </a:moveTo>
                  <a:lnTo>
                    <a:pt x="1126337" y="2269058"/>
                  </a:lnTo>
                  <a:lnTo>
                    <a:pt x="1109306" y="2277580"/>
                  </a:lnTo>
                  <a:lnTo>
                    <a:pt x="1203071" y="2464993"/>
                  </a:lnTo>
                  <a:lnTo>
                    <a:pt x="1220101" y="2456459"/>
                  </a:lnTo>
                  <a:close/>
                </a:path>
                <a:path w="2193925" h="2694940">
                  <a:moveTo>
                    <a:pt x="1360030" y="53975"/>
                  </a:moveTo>
                  <a:lnTo>
                    <a:pt x="1343266" y="44704"/>
                  </a:lnTo>
                  <a:lnTo>
                    <a:pt x="1225016" y="260477"/>
                  </a:lnTo>
                  <a:lnTo>
                    <a:pt x="1241717" y="269748"/>
                  </a:lnTo>
                  <a:lnTo>
                    <a:pt x="1360030" y="53975"/>
                  </a:lnTo>
                  <a:close/>
                </a:path>
                <a:path w="2193925" h="2694940">
                  <a:moveTo>
                    <a:pt x="1465059" y="2299589"/>
                  </a:moveTo>
                  <a:lnTo>
                    <a:pt x="1333233" y="2136724"/>
                  </a:lnTo>
                  <a:lnTo>
                    <a:pt x="1318374" y="2148713"/>
                  </a:lnTo>
                  <a:lnTo>
                    <a:pt x="1450200" y="2311577"/>
                  </a:lnTo>
                  <a:lnTo>
                    <a:pt x="1465059" y="2299589"/>
                  </a:lnTo>
                  <a:close/>
                </a:path>
                <a:path w="2193925" h="2694940">
                  <a:moveTo>
                    <a:pt x="1579105" y="772922"/>
                  </a:moveTo>
                  <a:lnTo>
                    <a:pt x="1569326" y="756666"/>
                  </a:lnTo>
                  <a:lnTo>
                    <a:pt x="1139177" y="1017905"/>
                  </a:lnTo>
                  <a:lnTo>
                    <a:pt x="1149070" y="1034161"/>
                  </a:lnTo>
                  <a:lnTo>
                    <a:pt x="1579105" y="772922"/>
                  </a:lnTo>
                  <a:close/>
                </a:path>
                <a:path w="2193925" h="2694940">
                  <a:moveTo>
                    <a:pt x="1595488" y="126746"/>
                  </a:moveTo>
                  <a:lnTo>
                    <a:pt x="1580248" y="115316"/>
                  </a:lnTo>
                  <a:lnTo>
                    <a:pt x="1421244" y="327406"/>
                  </a:lnTo>
                  <a:lnTo>
                    <a:pt x="1436484" y="338836"/>
                  </a:lnTo>
                  <a:lnTo>
                    <a:pt x="1595488" y="126746"/>
                  </a:lnTo>
                  <a:close/>
                </a:path>
                <a:path w="2193925" h="2694940">
                  <a:moveTo>
                    <a:pt x="1669656" y="1357884"/>
                  </a:moveTo>
                  <a:lnTo>
                    <a:pt x="1411846" y="1338834"/>
                  </a:lnTo>
                  <a:lnTo>
                    <a:pt x="1345044" y="1510284"/>
                  </a:lnTo>
                  <a:lnTo>
                    <a:pt x="1392796" y="1519809"/>
                  </a:lnTo>
                  <a:lnTo>
                    <a:pt x="1440548" y="1386459"/>
                  </a:lnTo>
                  <a:lnTo>
                    <a:pt x="1507350" y="1395984"/>
                  </a:lnTo>
                  <a:lnTo>
                    <a:pt x="1469123" y="1510284"/>
                  </a:lnTo>
                  <a:lnTo>
                    <a:pt x="1507350" y="1510284"/>
                  </a:lnTo>
                  <a:lnTo>
                    <a:pt x="1555102" y="1395984"/>
                  </a:lnTo>
                  <a:lnTo>
                    <a:pt x="1602854" y="1395984"/>
                  </a:lnTo>
                  <a:lnTo>
                    <a:pt x="1564627" y="1519809"/>
                  </a:lnTo>
                  <a:lnTo>
                    <a:pt x="1612379" y="1529334"/>
                  </a:lnTo>
                  <a:lnTo>
                    <a:pt x="1669656" y="1357884"/>
                  </a:lnTo>
                  <a:close/>
                </a:path>
                <a:path w="2193925" h="2694940">
                  <a:moveTo>
                    <a:pt x="1681594" y="2107908"/>
                  </a:moveTo>
                  <a:lnTo>
                    <a:pt x="1509636" y="1988210"/>
                  </a:lnTo>
                  <a:lnTo>
                    <a:pt x="1498714" y="2003844"/>
                  </a:lnTo>
                  <a:lnTo>
                    <a:pt x="1670672" y="2123554"/>
                  </a:lnTo>
                  <a:lnTo>
                    <a:pt x="1681594" y="2107908"/>
                  </a:lnTo>
                  <a:close/>
                </a:path>
                <a:path w="2193925" h="2694940">
                  <a:moveTo>
                    <a:pt x="1793608" y="249047"/>
                  </a:moveTo>
                  <a:lnTo>
                    <a:pt x="1780527" y="235331"/>
                  </a:lnTo>
                  <a:lnTo>
                    <a:pt x="1588249" y="417830"/>
                  </a:lnTo>
                  <a:lnTo>
                    <a:pt x="1601330" y="431546"/>
                  </a:lnTo>
                  <a:lnTo>
                    <a:pt x="1793608" y="249047"/>
                  </a:lnTo>
                  <a:close/>
                </a:path>
                <a:path w="2193925" h="2694940">
                  <a:moveTo>
                    <a:pt x="1864474" y="1909445"/>
                  </a:moveTo>
                  <a:lnTo>
                    <a:pt x="1663814" y="1813687"/>
                  </a:lnTo>
                  <a:lnTo>
                    <a:pt x="1655559" y="1830959"/>
                  </a:lnTo>
                  <a:lnTo>
                    <a:pt x="1856219" y="1926590"/>
                  </a:lnTo>
                  <a:lnTo>
                    <a:pt x="1864474" y="1909445"/>
                  </a:lnTo>
                  <a:close/>
                </a:path>
                <a:path w="2193925" h="2694940">
                  <a:moveTo>
                    <a:pt x="1956295" y="399161"/>
                  </a:moveTo>
                  <a:lnTo>
                    <a:pt x="1944865" y="383794"/>
                  </a:lnTo>
                  <a:lnTo>
                    <a:pt x="1724139" y="547116"/>
                  </a:lnTo>
                  <a:lnTo>
                    <a:pt x="1735442" y="562483"/>
                  </a:lnTo>
                  <a:lnTo>
                    <a:pt x="1956295" y="399161"/>
                  </a:lnTo>
                  <a:close/>
                </a:path>
                <a:path w="2193925" h="2694940">
                  <a:moveTo>
                    <a:pt x="2021446" y="1681607"/>
                  </a:moveTo>
                  <a:lnTo>
                    <a:pt x="1788147" y="1633601"/>
                  </a:lnTo>
                  <a:lnTo>
                    <a:pt x="1784337" y="1652270"/>
                  </a:lnTo>
                  <a:lnTo>
                    <a:pt x="2017636" y="1700276"/>
                  </a:lnTo>
                  <a:lnTo>
                    <a:pt x="2021446" y="1681607"/>
                  </a:lnTo>
                  <a:close/>
                </a:path>
                <a:path w="2193925" h="2694940">
                  <a:moveTo>
                    <a:pt x="2070468" y="581152"/>
                  </a:moveTo>
                  <a:lnTo>
                    <a:pt x="2061324" y="564388"/>
                  </a:lnTo>
                  <a:lnTo>
                    <a:pt x="1829041" y="692150"/>
                  </a:lnTo>
                  <a:lnTo>
                    <a:pt x="1838185" y="708914"/>
                  </a:lnTo>
                  <a:lnTo>
                    <a:pt x="2070468" y="581152"/>
                  </a:lnTo>
                  <a:close/>
                </a:path>
                <a:path w="2193925" h="2694940">
                  <a:moveTo>
                    <a:pt x="2158733" y="787019"/>
                  </a:moveTo>
                  <a:lnTo>
                    <a:pt x="2152383" y="769112"/>
                  </a:lnTo>
                  <a:lnTo>
                    <a:pt x="1902574" y="857758"/>
                  </a:lnTo>
                  <a:lnTo>
                    <a:pt x="1908924" y="875665"/>
                  </a:lnTo>
                  <a:lnTo>
                    <a:pt x="2158733" y="787019"/>
                  </a:lnTo>
                  <a:close/>
                </a:path>
                <a:path w="2193925" h="2694940">
                  <a:moveTo>
                    <a:pt x="2187435" y="1235075"/>
                  </a:moveTo>
                  <a:lnTo>
                    <a:pt x="2185784" y="1216152"/>
                  </a:lnTo>
                  <a:lnTo>
                    <a:pt x="1921624" y="1238377"/>
                  </a:lnTo>
                  <a:lnTo>
                    <a:pt x="1923148" y="1257300"/>
                  </a:lnTo>
                  <a:lnTo>
                    <a:pt x="2187435" y="1235075"/>
                  </a:lnTo>
                  <a:close/>
                </a:path>
                <a:path w="2193925" h="2694940">
                  <a:moveTo>
                    <a:pt x="2193912" y="1001268"/>
                  </a:moveTo>
                  <a:lnTo>
                    <a:pt x="2189721" y="982726"/>
                  </a:lnTo>
                  <a:lnTo>
                    <a:pt x="1931022" y="1040384"/>
                  </a:lnTo>
                  <a:lnTo>
                    <a:pt x="1935086" y="1058926"/>
                  </a:lnTo>
                  <a:lnTo>
                    <a:pt x="2193912" y="1001268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480" y="4207764"/>
              <a:ext cx="283464" cy="23774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74420" y="5559551"/>
              <a:ext cx="132588" cy="12344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24940" y="4311395"/>
              <a:ext cx="210311" cy="219456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668" y="3687444"/>
              <a:ext cx="2113915" cy="2518410"/>
            </a:xfrm>
            <a:custGeom>
              <a:avLst/>
              <a:gdLst/>
              <a:ahLst/>
              <a:cxnLst/>
              <a:rect l="l" t="t" r="r" b="b"/>
              <a:pathLst>
                <a:path w="2113915" h="2518410">
                  <a:moveTo>
                    <a:pt x="10668" y="2403983"/>
                  </a:moveTo>
                  <a:lnTo>
                    <a:pt x="0" y="2403983"/>
                  </a:lnTo>
                  <a:lnTo>
                    <a:pt x="0" y="2422271"/>
                  </a:lnTo>
                  <a:lnTo>
                    <a:pt x="10668" y="2403983"/>
                  </a:lnTo>
                  <a:close/>
                </a:path>
                <a:path w="2113915" h="2518410">
                  <a:moveTo>
                    <a:pt x="48768" y="434594"/>
                  </a:moveTo>
                  <a:lnTo>
                    <a:pt x="0" y="367919"/>
                  </a:lnTo>
                  <a:lnTo>
                    <a:pt x="0" y="406019"/>
                  </a:lnTo>
                  <a:lnTo>
                    <a:pt x="29260" y="444119"/>
                  </a:lnTo>
                  <a:lnTo>
                    <a:pt x="48768" y="434594"/>
                  </a:lnTo>
                  <a:close/>
                </a:path>
                <a:path w="2113915" h="2518410">
                  <a:moveTo>
                    <a:pt x="57912" y="2413127"/>
                  </a:moveTo>
                  <a:lnTo>
                    <a:pt x="38608" y="2413127"/>
                  </a:lnTo>
                  <a:lnTo>
                    <a:pt x="0" y="2470480"/>
                  </a:lnTo>
                  <a:lnTo>
                    <a:pt x="0" y="2518283"/>
                  </a:lnTo>
                  <a:lnTo>
                    <a:pt x="57912" y="2413127"/>
                  </a:lnTo>
                  <a:close/>
                </a:path>
                <a:path w="2113915" h="2518410">
                  <a:moveTo>
                    <a:pt x="575081" y="218694"/>
                  </a:moveTo>
                  <a:lnTo>
                    <a:pt x="562432" y="0"/>
                  </a:lnTo>
                  <a:lnTo>
                    <a:pt x="543407" y="1016"/>
                  </a:lnTo>
                  <a:lnTo>
                    <a:pt x="556056" y="219710"/>
                  </a:lnTo>
                  <a:lnTo>
                    <a:pt x="575081" y="218694"/>
                  </a:lnTo>
                  <a:close/>
                </a:path>
                <a:path w="2113915" h="2518410">
                  <a:moveTo>
                    <a:pt x="2113788" y="1403223"/>
                  </a:moveTo>
                  <a:lnTo>
                    <a:pt x="1858772" y="1385062"/>
                  </a:lnTo>
                  <a:lnTo>
                    <a:pt x="1857502" y="1404112"/>
                  </a:lnTo>
                  <a:lnTo>
                    <a:pt x="2112391" y="1422273"/>
                  </a:lnTo>
                  <a:lnTo>
                    <a:pt x="2113788" y="1403223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0979" y="5674478"/>
              <a:ext cx="223837" cy="24168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91276" y="5632897"/>
              <a:ext cx="94315" cy="11813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3379" y="3973067"/>
              <a:ext cx="551688" cy="2019300"/>
            </a:xfrm>
            <a:prstGeom prst="rect">
              <a:avLst/>
            </a:prstGeom>
          </p:spPr>
        </p:pic>
      </p:grpSp>
      <p:pic>
        <p:nvPicPr>
          <p:cNvPr id="36" name="object 3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77887" y="4828081"/>
            <a:ext cx="334862" cy="294286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39852" y="103631"/>
            <a:ext cx="8655558" cy="1119378"/>
          </a:xfrm>
          <a:prstGeom prst="rect">
            <a:avLst/>
          </a:prstGeom>
        </p:spPr>
      </p:pic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641705" y="249428"/>
            <a:ext cx="80162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Formas</a:t>
            </a:r>
            <a:r>
              <a:rPr spc="5" dirty="0"/>
              <a:t> </a:t>
            </a:r>
            <a:r>
              <a:rPr spc="-5" dirty="0"/>
              <a:t>en</a:t>
            </a:r>
            <a:r>
              <a:rPr spc="-25" dirty="0"/>
              <a:t> </a:t>
            </a:r>
            <a:r>
              <a:rPr spc="-5" dirty="0"/>
              <a:t>que se</a:t>
            </a:r>
            <a:r>
              <a:rPr spc="-10" dirty="0"/>
              <a:t> cuenta </a:t>
            </a:r>
            <a:r>
              <a:rPr spc="-5" dirty="0"/>
              <a:t>la</a:t>
            </a:r>
            <a:r>
              <a:rPr dirty="0"/>
              <a:t> </a:t>
            </a:r>
            <a:r>
              <a:rPr spc="-5" dirty="0"/>
              <a:t>historia</a:t>
            </a:r>
          </a:p>
        </p:txBody>
      </p:sp>
      <p:grpSp>
        <p:nvGrpSpPr>
          <p:cNvPr id="39" name="object 39"/>
          <p:cNvGrpSpPr/>
          <p:nvPr/>
        </p:nvGrpSpPr>
        <p:grpSpPr>
          <a:xfrm>
            <a:off x="188976" y="896111"/>
            <a:ext cx="8507730" cy="1972945"/>
            <a:chOff x="188976" y="896111"/>
            <a:chExt cx="8507730" cy="1972945"/>
          </a:xfrm>
        </p:grpSpPr>
        <p:pic>
          <p:nvPicPr>
            <p:cNvPr id="40" name="object 4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88976" y="999743"/>
              <a:ext cx="781049" cy="73075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54608" y="896111"/>
              <a:ext cx="1875281" cy="89992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98448" y="1450887"/>
              <a:ext cx="4092702" cy="86066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395727" y="896111"/>
              <a:ext cx="755142" cy="899922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735580" y="896111"/>
              <a:ext cx="2899410" cy="89992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215128" y="896111"/>
              <a:ext cx="2259329" cy="89992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940295" y="896111"/>
              <a:ext cx="805433" cy="89992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49807" y="1481327"/>
              <a:ext cx="7946898" cy="89992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49807" y="1969008"/>
              <a:ext cx="2538222" cy="899922"/>
            </a:xfrm>
            <a:prstGeom prst="rect">
              <a:avLst/>
            </a:prstGeom>
          </p:spPr>
        </p:pic>
      </p:grpSp>
      <p:grpSp>
        <p:nvGrpSpPr>
          <p:cNvPr id="49" name="object 49"/>
          <p:cNvGrpSpPr/>
          <p:nvPr/>
        </p:nvGrpSpPr>
        <p:grpSpPr>
          <a:xfrm>
            <a:off x="188976" y="3139439"/>
            <a:ext cx="7805420" cy="2460625"/>
            <a:chOff x="188976" y="3139439"/>
            <a:chExt cx="7805420" cy="2460625"/>
          </a:xfrm>
        </p:grpSpPr>
        <p:pic>
          <p:nvPicPr>
            <p:cNvPr id="50" name="object 5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88976" y="3243071"/>
              <a:ext cx="790193" cy="730757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54608" y="3139439"/>
              <a:ext cx="5150358" cy="899922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298448" y="3694216"/>
              <a:ext cx="4662678" cy="8606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670804" y="3139439"/>
              <a:ext cx="677418" cy="899922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49807" y="3724655"/>
              <a:ext cx="6745985" cy="899922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49807" y="4212336"/>
              <a:ext cx="7244333" cy="89992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49807" y="4700015"/>
              <a:ext cx="6755130" cy="899922"/>
            </a:xfrm>
            <a:prstGeom prst="rect">
              <a:avLst/>
            </a:prstGeom>
          </p:spPr>
        </p:pic>
      </p:grpSp>
      <p:sp>
        <p:nvSpPr>
          <p:cNvPr id="57" name="object 57"/>
          <p:cNvSpPr txBox="1"/>
          <p:nvPr/>
        </p:nvSpPr>
        <p:spPr>
          <a:xfrm>
            <a:off x="380491" y="914501"/>
            <a:ext cx="7921625" cy="441579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927100" indent="-914400">
              <a:lnSpc>
                <a:spcPct val="100000"/>
              </a:lnSpc>
              <a:spcBef>
                <a:spcPts val="865"/>
              </a:spcBef>
              <a:buClr>
                <a:srgbClr val="A2C145"/>
              </a:buClr>
              <a:buSzPct val="79687"/>
              <a:buAutoNum type="alphaLcParenR"/>
              <a:tabLst>
                <a:tab pos="926465" algn="l"/>
                <a:tab pos="927100" algn="l"/>
              </a:tabLst>
            </a:pPr>
            <a:r>
              <a:rPr sz="32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Lineal</a:t>
            </a:r>
            <a:r>
              <a:rPr sz="3200" b="1" u="heavy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sz="32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o</a:t>
            </a:r>
            <a:r>
              <a:rPr sz="3200" u="heavy" spc="-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sz="32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cronológica</a:t>
            </a:r>
            <a:r>
              <a:rPr sz="32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ahoma"/>
                <a:cs typeface="Tahoma"/>
              </a:rPr>
              <a:t>(ab</a:t>
            </a:r>
            <a:r>
              <a:rPr sz="32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ahoma"/>
                <a:cs typeface="Tahoma"/>
              </a:rPr>
              <a:t>ovo)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endParaRPr sz="3200">
              <a:latin typeface="Tahoma"/>
              <a:cs typeface="Tahoma"/>
            </a:endParaRPr>
          </a:p>
          <a:p>
            <a:pPr marL="621665" marR="5080">
              <a:lnSpc>
                <a:spcPct val="100000"/>
              </a:lnSpc>
              <a:spcBef>
                <a:spcPts val="770"/>
              </a:spcBef>
            </a:pP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principio a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 fin,</a:t>
            </a:r>
            <a:r>
              <a:rPr sz="32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en el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 orden</a:t>
            </a:r>
            <a:r>
              <a:rPr sz="32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natural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3200" spc="-9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los hechos.</a:t>
            </a:r>
            <a:endParaRPr sz="3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450">
              <a:latin typeface="Tahoma"/>
              <a:cs typeface="Tahoma"/>
            </a:endParaRPr>
          </a:p>
          <a:p>
            <a:pPr marL="927100" indent="-914400">
              <a:lnSpc>
                <a:spcPct val="100000"/>
              </a:lnSpc>
              <a:buClr>
                <a:srgbClr val="A2C145"/>
              </a:buClr>
              <a:buSzPct val="79687"/>
              <a:buAutoNum type="alphaLcParenR" startAt="2"/>
              <a:tabLst>
                <a:tab pos="926465" algn="l"/>
                <a:tab pos="927100" algn="l"/>
              </a:tabLst>
            </a:pPr>
            <a:r>
              <a:rPr sz="32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Comienzo</a:t>
            </a:r>
            <a:r>
              <a:rPr sz="3200" b="1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sz="32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in</a:t>
            </a:r>
            <a:r>
              <a:rPr sz="3200" b="1" u="heavy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sz="32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media</a:t>
            </a:r>
            <a:r>
              <a:rPr sz="3200" b="1" u="heavy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sz="3200" b="1" u="heavy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res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endParaRPr sz="3200">
              <a:latin typeface="Tahoma"/>
              <a:cs typeface="Tahoma"/>
            </a:endParaRPr>
          </a:p>
          <a:p>
            <a:pPr marL="621665" marR="70485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La narración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se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inicia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en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un punto 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intermedio, por lo que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el relato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debe </a:t>
            </a:r>
            <a:r>
              <a:rPr sz="3200" spc="-9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retro</a:t>
            </a:r>
            <a:r>
              <a:rPr sz="3200" strike="sngStrike" spc="-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3200" strike="noStrike" spc="-5" dirty="0">
                <a:solidFill>
                  <a:srgbClr val="FFFFFF"/>
                </a:solidFill>
                <a:latin typeface="Tahoma"/>
                <a:cs typeface="Tahoma"/>
              </a:rPr>
              <a:t>eder</a:t>
            </a:r>
            <a:r>
              <a:rPr sz="3200" strike="noStrike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trike="noStrike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3200" strike="noStrike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trike="noStrike" spc="-5" dirty="0">
                <a:solidFill>
                  <a:srgbClr val="FFFFFF"/>
                </a:solidFill>
                <a:latin typeface="Tahoma"/>
                <a:cs typeface="Tahoma"/>
              </a:rPr>
              <a:t>recuperar</a:t>
            </a:r>
            <a:r>
              <a:rPr sz="3200" strike="noStrike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trike="noStrike" spc="-5" dirty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sz="3200" strike="noStrike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trike="noStrike" spc="-5" dirty="0">
                <a:solidFill>
                  <a:srgbClr val="FFFFFF"/>
                </a:solidFill>
                <a:latin typeface="Tahoma"/>
                <a:cs typeface="Tahoma"/>
              </a:rPr>
              <a:t>inicio.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976" y="760476"/>
            <a:ext cx="7846695" cy="2460625"/>
            <a:chOff x="188976" y="760476"/>
            <a:chExt cx="7846695" cy="24606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8976" y="864108"/>
              <a:ext cx="756665" cy="73075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4608" y="760476"/>
              <a:ext cx="4860798" cy="89992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98448" y="1315251"/>
              <a:ext cx="5127498" cy="8606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07735" y="760476"/>
              <a:ext cx="1162050" cy="89992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35623" y="760476"/>
              <a:ext cx="681990" cy="89992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6299" y="1345692"/>
              <a:ext cx="7158990" cy="89992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9807" y="1833372"/>
              <a:ext cx="6950202" cy="89992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9807" y="2321051"/>
              <a:ext cx="2413254" cy="89992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80491" y="779242"/>
            <a:ext cx="7256780" cy="217106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  <a:tabLst>
                <a:tab pos="926465" algn="l"/>
              </a:tabLst>
            </a:pPr>
            <a:r>
              <a:rPr sz="2550" b="1" dirty="0">
                <a:solidFill>
                  <a:srgbClr val="A2C145"/>
                </a:solidFill>
                <a:latin typeface="Tahoma"/>
                <a:cs typeface="Tahoma"/>
              </a:rPr>
              <a:t>c)	</a:t>
            </a:r>
            <a:r>
              <a:rPr sz="32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Comienzo</a:t>
            </a:r>
            <a:r>
              <a:rPr sz="3200" b="1" u="heavy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sz="32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in</a:t>
            </a:r>
            <a:r>
              <a:rPr sz="3200" b="1" u="heavy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sz="32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extrema</a:t>
            </a:r>
            <a:r>
              <a:rPr sz="3200" b="1" u="heavy" spc="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sz="32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res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endParaRPr sz="3200">
              <a:latin typeface="Tahoma"/>
              <a:cs typeface="Tahoma"/>
            </a:endParaRPr>
          </a:p>
          <a:p>
            <a:pPr marL="621665" marR="5080" indent="126364">
              <a:lnSpc>
                <a:spcPct val="100000"/>
              </a:lnSpc>
              <a:spcBef>
                <a:spcPts val="765"/>
              </a:spcBef>
            </a:pP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En que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el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relato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se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inicia con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el fin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y </a:t>
            </a:r>
            <a:r>
              <a:rPr sz="3200" spc="-9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después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retrocede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para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conocer su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desarrollo.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3108" y="27432"/>
            <a:ext cx="8154670" cy="5828665"/>
            <a:chOff x="483108" y="27432"/>
            <a:chExt cx="8154670" cy="58286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5756" y="27432"/>
              <a:ext cx="1096518" cy="112547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59280" y="32004"/>
              <a:ext cx="6380226" cy="111937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1208" y="859535"/>
              <a:ext cx="8116061" cy="89992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3108" y="1542287"/>
              <a:ext cx="8061198" cy="89992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3108" y="2225039"/>
              <a:ext cx="5199126" cy="89992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48072" y="2225039"/>
              <a:ext cx="3248405" cy="89992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3108" y="2907792"/>
              <a:ext cx="2116074" cy="89992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65019" y="2907792"/>
              <a:ext cx="6246113" cy="89992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3108" y="3590543"/>
              <a:ext cx="7326630" cy="89992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3108" y="4273296"/>
              <a:ext cx="7949946" cy="89992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3108" y="4956047"/>
              <a:ext cx="6415277" cy="899921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723391" y="0"/>
            <a:ext cx="7522845" cy="56432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675640">
              <a:lnSpc>
                <a:spcPct val="138700"/>
              </a:lnSpc>
              <a:spcBef>
                <a:spcPts val="85"/>
              </a:spcBef>
              <a:tabLst>
                <a:tab pos="1450340" algn="l"/>
              </a:tabLst>
            </a:pPr>
            <a:r>
              <a:rPr sz="4000" spc="-5" dirty="0">
                <a:solidFill>
                  <a:srgbClr val="FFFFCC"/>
                </a:solidFill>
                <a:latin typeface="Tahoma"/>
                <a:cs typeface="Tahoma"/>
              </a:rPr>
              <a:t>5.	ARGUMENTO</a:t>
            </a:r>
            <a:r>
              <a:rPr sz="4000" spc="2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4000" spc="-5" dirty="0">
                <a:solidFill>
                  <a:srgbClr val="FFFFCC"/>
                </a:solidFill>
                <a:latin typeface="Tahoma"/>
                <a:cs typeface="Tahoma"/>
              </a:rPr>
              <a:t>O</a:t>
            </a:r>
            <a:r>
              <a:rPr sz="4000" spc="-1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4000" spc="-5" dirty="0">
                <a:solidFill>
                  <a:srgbClr val="FFFFCC"/>
                </a:solidFill>
                <a:latin typeface="Tahoma"/>
                <a:cs typeface="Tahoma"/>
              </a:rPr>
              <a:t>ASUNTO </a:t>
            </a:r>
            <a:r>
              <a:rPr sz="400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Consiste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en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serie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de hechos principales </a:t>
            </a:r>
            <a:r>
              <a:rPr sz="3200" spc="-9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que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constituyen el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resumen de la historia </a:t>
            </a:r>
            <a:r>
              <a:rPr sz="3200" spc="-9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relatada. Por</a:t>
            </a:r>
            <a:r>
              <a:rPr sz="32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ejemplo,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sz="32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ahoma"/>
                <a:cs typeface="Tahoma"/>
              </a:rPr>
              <a:t>Cien 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años</a:t>
            </a:r>
            <a:r>
              <a:rPr sz="3200" b="1" spc="-5" dirty="0">
                <a:solidFill>
                  <a:srgbClr val="FFFFFF"/>
                </a:solidFill>
                <a:latin typeface="Tahoma"/>
                <a:cs typeface="Tahoma"/>
              </a:rPr>
              <a:t> de 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 soledad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, del colombiano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Gabriel García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 Márquez,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el tema es la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soledad;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es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historia de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las generaciones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de la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familia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Buendía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lo largo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32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cien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 años.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07" y="795527"/>
            <a:ext cx="9149715" cy="6067425"/>
            <a:chOff x="3707" y="795527"/>
            <a:chExt cx="9149715" cy="6067425"/>
          </a:xfrm>
        </p:grpSpPr>
        <p:sp>
          <p:nvSpPr>
            <p:cNvPr id="3" name="object 3"/>
            <p:cNvSpPr/>
            <p:nvPr/>
          </p:nvSpPr>
          <p:spPr>
            <a:xfrm>
              <a:off x="2220467" y="1772411"/>
              <a:ext cx="4470400" cy="3348354"/>
            </a:xfrm>
            <a:custGeom>
              <a:avLst/>
              <a:gdLst/>
              <a:ahLst/>
              <a:cxnLst/>
              <a:rect l="l" t="t" r="r" b="b"/>
              <a:pathLst>
                <a:path w="4470400" h="3348354">
                  <a:moveTo>
                    <a:pt x="1508506" y="134874"/>
                  </a:moveTo>
                  <a:lnTo>
                    <a:pt x="997204" y="695071"/>
                  </a:lnTo>
                  <a:lnTo>
                    <a:pt x="104775" y="747395"/>
                  </a:lnTo>
                  <a:lnTo>
                    <a:pt x="0" y="994917"/>
                  </a:lnTo>
                  <a:lnTo>
                    <a:pt x="590676" y="1628139"/>
                  </a:lnTo>
                  <a:lnTo>
                    <a:pt x="970152" y="1431289"/>
                  </a:lnTo>
                  <a:lnTo>
                    <a:pt x="1575181" y="1721739"/>
                  </a:lnTo>
                  <a:lnTo>
                    <a:pt x="1772031" y="2124837"/>
                  </a:lnTo>
                  <a:lnTo>
                    <a:pt x="1719707" y="2300859"/>
                  </a:lnTo>
                  <a:lnTo>
                    <a:pt x="1784731" y="2632583"/>
                  </a:lnTo>
                  <a:lnTo>
                    <a:pt x="1824482" y="3172079"/>
                  </a:lnTo>
                  <a:lnTo>
                    <a:pt x="2323084" y="3348228"/>
                  </a:lnTo>
                  <a:lnTo>
                    <a:pt x="2677160" y="3213354"/>
                  </a:lnTo>
                  <a:lnTo>
                    <a:pt x="2545334" y="2819781"/>
                  </a:lnTo>
                  <a:lnTo>
                    <a:pt x="3161537" y="2467483"/>
                  </a:lnTo>
                  <a:lnTo>
                    <a:pt x="3621912" y="2446909"/>
                  </a:lnTo>
                  <a:lnTo>
                    <a:pt x="3883914" y="2156460"/>
                  </a:lnTo>
                  <a:lnTo>
                    <a:pt x="3749040" y="1588389"/>
                  </a:lnTo>
                  <a:lnTo>
                    <a:pt x="4138041" y="1417065"/>
                  </a:lnTo>
                  <a:lnTo>
                    <a:pt x="4469891" y="720471"/>
                  </a:lnTo>
                  <a:lnTo>
                    <a:pt x="3998341" y="0"/>
                  </a:lnTo>
                </a:path>
              </a:pathLst>
            </a:custGeom>
            <a:ln w="15240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765" y="1698497"/>
              <a:ext cx="9100185" cy="4932045"/>
            </a:xfrm>
            <a:custGeom>
              <a:avLst/>
              <a:gdLst/>
              <a:ahLst/>
              <a:cxnLst/>
              <a:rect l="l" t="t" r="r" b="b"/>
              <a:pathLst>
                <a:path w="9100185" h="4932045">
                  <a:moveTo>
                    <a:pt x="3293618" y="177800"/>
                  </a:moveTo>
                  <a:lnTo>
                    <a:pt x="2857119" y="490474"/>
                  </a:lnTo>
                  <a:lnTo>
                    <a:pt x="2517394" y="417449"/>
                  </a:lnTo>
                  <a:lnTo>
                    <a:pt x="1874520" y="573024"/>
                  </a:lnTo>
                  <a:lnTo>
                    <a:pt x="1311021" y="593725"/>
                  </a:lnTo>
                  <a:lnTo>
                    <a:pt x="1034796" y="1071372"/>
                  </a:lnTo>
                  <a:lnTo>
                    <a:pt x="1179245" y="1226947"/>
                  </a:lnTo>
                  <a:lnTo>
                    <a:pt x="1401445" y="1112647"/>
                  </a:lnTo>
                  <a:lnTo>
                    <a:pt x="1717420" y="1164971"/>
                  </a:lnTo>
                  <a:lnTo>
                    <a:pt x="1834895" y="1423669"/>
                  </a:lnTo>
                  <a:lnTo>
                    <a:pt x="1585595" y="1693544"/>
                  </a:lnTo>
                  <a:lnTo>
                    <a:pt x="1874520" y="1890394"/>
                  </a:lnTo>
                  <a:lnTo>
                    <a:pt x="2188845" y="1828418"/>
                  </a:lnTo>
                  <a:lnTo>
                    <a:pt x="2465070" y="2004568"/>
                  </a:lnTo>
                  <a:lnTo>
                    <a:pt x="3028569" y="2025269"/>
                  </a:lnTo>
                  <a:lnTo>
                    <a:pt x="3592068" y="2336291"/>
                  </a:lnTo>
                  <a:lnTo>
                    <a:pt x="3723894" y="2729991"/>
                  </a:lnTo>
                  <a:lnTo>
                    <a:pt x="3604768" y="3436239"/>
                  </a:lnTo>
                  <a:lnTo>
                    <a:pt x="3723894" y="3674237"/>
                  </a:lnTo>
                  <a:lnTo>
                    <a:pt x="4419092" y="3632962"/>
                  </a:lnTo>
                  <a:lnTo>
                    <a:pt x="4668393" y="3829812"/>
                  </a:lnTo>
                  <a:lnTo>
                    <a:pt x="5152517" y="3321939"/>
                  </a:lnTo>
                  <a:lnTo>
                    <a:pt x="5062093" y="2958465"/>
                  </a:lnTo>
                  <a:lnTo>
                    <a:pt x="5508117" y="2729991"/>
                  </a:lnTo>
                  <a:lnTo>
                    <a:pt x="5822442" y="2802890"/>
                  </a:lnTo>
                  <a:lnTo>
                    <a:pt x="6241542" y="2637916"/>
                  </a:lnTo>
                  <a:lnTo>
                    <a:pt x="6439916" y="1938020"/>
                  </a:lnTo>
                  <a:lnTo>
                    <a:pt x="6817740" y="1537969"/>
                  </a:lnTo>
                  <a:lnTo>
                    <a:pt x="7330439" y="1496694"/>
                  </a:lnTo>
                  <a:lnTo>
                    <a:pt x="7238364" y="1237996"/>
                  </a:lnTo>
                  <a:lnTo>
                    <a:pt x="6859015" y="968248"/>
                  </a:lnTo>
                  <a:lnTo>
                    <a:pt x="7093965" y="407924"/>
                  </a:lnTo>
                  <a:lnTo>
                    <a:pt x="6733539" y="74675"/>
                  </a:lnTo>
                </a:path>
                <a:path w="9100185" h="4932045">
                  <a:moveTo>
                    <a:pt x="128587" y="0"/>
                  </a:moveTo>
                  <a:lnTo>
                    <a:pt x="211137" y="520573"/>
                  </a:lnTo>
                  <a:lnTo>
                    <a:pt x="0" y="1057148"/>
                  </a:lnTo>
                  <a:lnTo>
                    <a:pt x="131762" y="1938020"/>
                  </a:lnTo>
                  <a:lnTo>
                    <a:pt x="655650" y="2404745"/>
                  </a:lnTo>
                  <a:lnTo>
                    <a:pt x="1398651" y="2698369"/>
                  </a:lnTo>
                  <a:lnTo>
                    <a:pt x="2286127" y="2620645"/>
                  </a:lnTo>
                  <a:lnTo>
                    <a:pt x="2786126" y="3079369"/>
                  </a:lnTo>
                  <a:lnTo>
                    <a:pt x="2624201" y="3374516"/>
                  </a:lnTo>
                  <a:lnTo>
                    <a:pt x="1803400" y="3399916"/>
                  </a:lnTo>
                  <a:lnTo>
                    <a:pt x="1446276" y="3207893"/>
                  </a:lnTo>
                  <a:lnTo>
                    <a:pt x="1173200" y="3399916"/>
                  </a:lnTo>
                  <a:lnTo>
                    <a:pt x="1514475" y="4006278"/>
                  </a:lnTo>
                  <a:lnTo>
                    <a:pt x="1544701" y="4611039"/>
                  </a:lnTo>
                  <a:lnTo>
                    <a:pt x="2398776" y="4931664"/>
                  </a:lnTo>
                  <a:lnTo>
                    <a:pt x="2609977" y="4638014"/>
                  </a:lnTo>
                  <a:lnTo>
                    <a:pt x="3297301" y="4439602"/>
                  </a:lnTo>
                  <a:lnTo>
                    <a:pt x="4143502" y="4701514"/>
                  </a:lnTo>
                  <a:lnTo>
                    <a:pt x="5115052" y="4463415"/>
                  </a:lnTo>
                  <a:lnTo>
                    <a:pt x="5465953" y="4638014"/>
                  </a:lnTo>
                  <a:lnTo>
                    <a:pt x="6129528" y="4203103"/>
                  </a:lnTo>
                  <a:lnTo>
                    <a:pt x="6548628" y="3668141"/>
                  </a:lnTo>
                  <a:lnTo>
                    <a:pt x="6935978" y="3679316"/>
                  </a:lnTo>
                  <a:lnTo>
                    <a:pt x="7229729" y="3880866"/>
                  </a:lnTo>
                  <a:lnTo>
                    <a:pt x="7961503" y="3399916"/>
                  </a:lnTo>
                  <a:lnTo>
                    <a:pt x="8579104" y="3468243"/>
                  </a:lnTo>
                  <a:lnTo>
                    <a:pt x="9099804" y="3284093"/>
                  </a:lnTo>
                </a:path>
              </a:pathLst>
            </a:custGeom>
            <a:ln w="16764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4047" y="1562100"/>
              <a:ext cx="8750935" cy="4638040"/>
            </a:xfrm>
            <a:custGeom>
              <a:avLst/>
              <a:gdLst/>
              <a:ahLst/>
              <a:cxnLst/>
              <a:rect l="l" t="t" r="r" b="b"/>
              <a:pathLst>
                <a:path w="8750935" h="4638040">
                  <a:moveTo>
                    <a:pt x="381025" y="256032"/>
                  </a:moveTo>
                  <a:lnTo>
                    <a:pt x="0" y="789432"/>
                  </a:lnTo>
                  <a:lnTo>
                    <a:pt x="130187" y="1559305"/>
                  </a:lnTo>
                  <a:lnTo>
                    <a:pt x="385787" y="1641855"/>
                  </a:lnTo>
                  <a:lnTo>
                    <a:pt x="750925" y="1981580"/>
                  </a:lnTo>
                  <a:lnTo>
                    <a:pt x="884288" y="2543556"/>
                  </a:lnTo>
                  <a:lnTo>
                    <a:pt x="1331976" y="2635631"/>
                  </a:lnTo>
                  <a:lnTo>
                    <a:pt x="1997202" y="2397506"/>
                  </a:lnTo>
                  <a:lnTo>
                    <a:pt x="2074926" y="2626106"/>
                  </a:lnTo>
                  <a:lnTo>
                    <a:pt x="2573528" y="2657856"/>
                  </a:lnTo>
                  <a:lnTo>
                    <a:pt x="2956052" y="3216656"/>
                  </a:lnTo>
                  <a:lnTo>
                    <a:pt x="2648077" y="3694556"/>
                  </a:lnTo>
                  <a:lnTo>
                    <a:pt x="2076577" y="3775455"/>
                  </a:lnTo>
                  <a:lnTo>
                    <a:pt x="1574927" y="3704081"/>
                  </a:lnTo>
                  <a:lnTo>
                    <a:pt x="1433576" y="3818381"/>
                  </a:lnTo>
                  <a:lnTo>
                    <a:pt x="1600327" y="4089844"/>
                  </a:lnTo>
                  <a:lnTo>
                    <a:pt x="1574927" y="4285107"/>
                  </a:lnTo>
                  <a:lnTo>
                    <a:pt x="1805051" y="4637532"/>
                  </a:lnTo>
                  <a:lnTo>
                    <a:pt x="2637028" y="4420044"/>
                  </a:lnTo>
                  <a:lnTo>
                    <a:pt x="2738628" y="4212082"/>
                  </a:lnTo>
                  <a:lnTo>
                    <a:pt x="3008503" y="4305744"/>
                  </a:lnTo>
                  <a:lnTo>
                    <a:pt x="3711829" y="4142231"/>
                  </a:lnTo>
                  <a:lnTo>
                    <a:pt x="3878453" y="4564507"/>
                  </a:lnTo>
                  <a:lnTo>
                    <a:pt x="4556379" y="4289869"/>
                  </a:lnTo>
                  <a:lnTo>
                    <a:pt x="5181854" y="4369244"/>
                  </a:lnTo>
                  <a:lnTo>
                    <a:pt x="5591556" y="4108894"/>
                  </a:lnTo>
                  <a:lnTo>
                    <a:pt x="5705856" y="3559555"/>
                  </a:lnTo>
                  <a:lnTo>
                    <a:pt x="6370955" y="3569080"/>
                  </a:lnTo>
                  <a:lnTo>
                    <a:pt x="6461506" y="3310381"/>
                  </a:lnTo>
                  <a:lnTo>
                    <a:pt x="6729857" y="3321430"/>
                  </a:lnTo>
                  <a:lnTo>
                    <a:pt x="7088632" y="3580256"/>
                  </a:lnTo>
                  <a:lnTo>
                    <a:pt x="7677658" y="3135757"/>
                  </a:lnTo>
                  <a:lnTo>
                    <a:pt x="8295132" y="3089656"/>
                  </a:lnTo>
                  <a:lnTo>
                    <a:pt x="8520557" y="2749931"/>
                  </a:lnTo>
                  <a:lnTo>
                    <a:pt x="8750808" y="2772156"/>
                  </a:lnTo>
                </a:path>
                <a:path w="8750935" h="4638040">
                  <a:moveTo>
                    <a:pt x="7520685" y="0"/>
                  </a:moveTo>
                  <a:lnTo>
                    <a:pt x="7633334" y="370077"/>
                  </a:lnTo>
                  <a:lnTo>
                    <a:pt x="7552435" y="1021079"/>
                  </a:lnTo>
                  <a:lnTo>
                    <a:pt x="8020811" y="1224407"/>
                  </a:lnTo>
                  <a:lnTo>
                    <a:pt x="8260460" y="1661160"/>
                  </a:lnTo>
                  <a:lnTo>
                    <a:pt x="8554212" y="1888236"/>
                  </a:lnTo>
                  <a:lnTo>
                    <a:pt x="8157336" y="1764411"/>
                  </a:lnTo>
                  <a:lnTo>
                    <a:pt x="7876285" y="1402334"/>
                  </a:lnTo>
                  <a:lnTo>
                    <a:pt x="7520685" y="1353058"/>
                  </a:lnTo>
                  <a:lnTo>
                    <a:pt x="7299959" y="792479"/>
                  </a:lnTo>
                  <a:lnTo>
                    <a:pt x="7376159" y="331850"/>
                  </a:lnTo>
                </a:path>
              </a:pathLst>
            </a:custGeom>
            <a:ln w="15240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213598" y="1422654"/>
              <a:ext cx="919480" cy="1774189"/>
            </a:xfrm>
            <a:custGeom>
              <a:avLst/>
              <a:gdLst/>
              <a:ahLst/>
              <a:cxnLst/>
              <a:rect l="l" t="t" r="r" b="b"/>
              <a:pathLst>
                <a:path w="919479" h="1774189">
                  <a:moveTo>
                    <a:pt x="0" y="0"/>
                  </a:moveTo>
                  <a:lnTo>
                    <a:pt x="203200" y="520954"/>
                  </a:lnTo>
                  <a:lnTo>
                    <a:pt x="14224" y="1046607"/>
                  </a:lnTo>
                  <a:lnTo>
                    <a:pt x="63500" y="1211707"/>
                  </a:lnTo>
                  <a:lnTo>
                    <a:pt x="371348" y="1173607"/>
                  </a:lnTo>
                  <a:lnTo>
                    <a:pt x="545973" y="1675511"/>
                  </a:lnTo>
                  <a:lnTo>
                    <a:pt x="918972" y="1773936"/>
                  </a:lnTo>
                </a:path>
              </a:pathLst>
            </a:custGeom>
            <a:ln w="16764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25034" y="1536954"/>
              <a:ext cx="3919220" cy="3804285"/>
            </a:xfrm>
            <a:custGeom>
              <a:avLst/>
              <a:gdLst/>
              <a:ahLst/>
              <a:cxnLst/>
              <a:rect l="l" t="t" r="r" b="b"/>
              <a:pathLst>
                <a:path w="3919220" h="3804285">
                  <a:moveTo>
                    <a:pt x="1774824" y="0"/>
                  </a:moveTo>
                  <a:lnTo>
                    <a:pt x="1871725" y="357250"/>
                  </a:lnTo>
                  <a:lnTo>
                    <a:pt x="2211450" y="538226"/>
                  </a:lnTo>
                  <a:lnTo>
                    <a:pt x="2228849" y="869950"/>
                  </a:lnTo>
                  <a:lnTo>
                    <a:pt x="2130424" y="1162177"/>
                  </a:lnTo>
                  <a:lnTo>
                    <a:pt x="2276474" y="1468501"/>
                  </a:lnTo>
                  <a:lnTo>
                    <a:pt x="2309875" y="1760601"/>
                  </a:lnTo>
                  <a:lnTo>
                    <a:pt x="2081275" y="1813052"/>
                  </a:lnTo>
                  <a:lnTo>
                    <a:pt x="1470024" y="2197227"/>
                  </a:lnTo>
                  <a:lnTo>
                    <a:pt x="1547875" y="2311527"/>
                  </a:lnTo>
                  <a:lnTo>
                    <a:pt x="1517649" y="2578227"/>
                  </a:lnTo>
                  <a:lnTo>
                    <a:pt x="1241425" y="2884678"/>
                  </a:lnTo>
                  <a:lnTo>
                    <a:pt x="855726" y="3140329"/>
                  </a:lnTo>
                  <a:lnTo>
                    <a:pt x="241300" y="3216529"/>
                  </a:lnTo>
                  <a:lnTo>
                    <a:pt x="30225" y="3573653"/>
                  </a:lnTo>
                  <a:lnTo>
                    <a:pt x="0" y="3803904"/>
                  </a:lnTo>
                  <a:lnTo>
                    <a:pt x="338200" y="3459353"/>
                  </a:lnTo>
                  <a:lnTo>
                    <a:pt x="998601" y="3318129"/>
                  </a:lnTo>
                  <a:lnTo>
                    <a:pt x="1419224" y="3026029"/>
                  </a:lnTo>
                  <a:lnTo>
                    <a:pt x="1952624" y="3153029"/>
                  </a:lnTo>
                  <a:lnTo>
                    <a:pt x="2647949" y="3026029"/>
                  </a:lnTo>
                  <a:lnTo>
                    <a:pt x="3148075" y="2770378"/>
                  </a:lnTo>
                  <a:lnTo>
                    <a:pt x="3197224" y="2540127"/>
                  </a:lnTo>
                  <a:lnTo>
                    <a:pt x="3551300" y="2375027"/>
                  </a:lnTo>
                  <a:lnTo>
                    <a:pt x="3744975" y="2463927"/>
                  </a:lnTo>
                  <a:lnTo>
                    <a:pt x="3918966" y="2350584"/>
                  </a:lnTo>
                </a:path>
              </a:pathLst>
            </a:custGeom>
            <a:ln w="16764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56660" y="1693163"/>
              <a:ext cx="5023485" cy="2816860"/>
            </a:xfrm>
            <a:custGeom>
              <a:avLst/>
              <a:gdLst/>
              <a:ahLst/>
              <a:cxnLst/>
              <a:rect l="l" t="t" r="r" b="b"/>
              <a:pathLst>
                <a:path w="5023484" h="2816860">
                  <a:moveTo>
                    <a:pt x="983995" y="246252"/>
                  </a:moveTo>
                  <a:lnTo>
                    <a:pt x="668147" y="246252"/>
                  </a:lnTo>
                  <a:lnTo>
                    <a:pt x="325374" y="805307"/>
                  </a:lnTo>
                  <a:lnTo>
                    <a:pt x="0" y="1068959"/>
                  </a:lnTo>
                  <a:lnTo>
                    <a:pt x="772922" y="1243711"/>
                  </a:lnTo>
                  <a:lnTo>
                    <a:pt x="674497" y="1602739"/>
                  </a:lnTo>
                  <a:lnTo>
                    <a:pt x="979297" y="1725040"/>
                  </a:lnTo>
                  <a:lnTo>
                    <a:pt x="790448" y="2142744"/>
                  </a:lnTo>
                  <a:lnTo>
                    <a:pt x="1525269" y="1644014"/>
                  </a:lnTo>
                  <a:lnTo>
                    <a:pt x="1469770" y="1232535"/>
                  </a:lnTo>
                  <a:lnTo>
                    <a:pt x="1874519" y="1189736"/>
                  </a:lnTo>
                  <a:lnTo>
                    <a:pt x="2220467" y="954659"/>
                  </a:lnTo>
                  <a:lnTo>
                    <a:pt x="2087117" y="660781"/>
                  </a:lnTo>
                  <a:lnTo>
                    <a:pt x="2128392" y="311276"/>
                  </a:lnTo>
                  <a:lnTo>
                    <a:pt x="1858644" y="260476"/>
                  </a:lnTo>
                  <a:lnTo>
                    <a:pt x="1472945" y="0"/>
                  </a:lnTo>
                  <a:lnTo>
                    <a:pt x="983995" y="246252"/>
                  </a:lnTo>
                  <a:close/>
                </a:path>
                <a:path w="5023484" h="2816860">
                  <a:moveTo>
                    <a:pt x="4170807" y="1821814"/>
                  </a:moveTo>
                  <a:lnTo>
                    <a:pt x="4235958" y="1583944"/>
                  </a:lnTo>
                  <a:lnTo>
                    <a:pt x="4432681" y="1531620"/>
                  </a:lnTo>
                  <a:lnTo>
                    <a:pt x="4589780" y="1655318"/>
                  </a:lnTo>
                  <a:lnTo>
                    <a:pt x="4747006" y="1924939"/>
                  </a:lnTo>
                  <a:lnTo>
                    <a:pt x="5023104" y="1894839"/>
                  </a:lnTo>
                  <a:lnTo>
                    <a:pt x="5010404" y="2101088"/>
                  </a:lnTo>
                  <a:lnTo>
                    <a:pt x="4642231" y="2215261"/>
                  </a:lnTo>
                  <a:lnTo>
                    <a:pt x="4424807" y="2193036"/>
                  </a:lnTo>
                  <a:lnTo>
                    <a:pt x="4170807" y="2294509"/>
                  </a:lnTo>
                  <a:lnTo>
                    <a:pt x="3967734" y="2535555"/>
                  </a:lnTo>
                  <a:lnTo>
                    <a:pt x="3701034" y="2383409"/>
                  </a:lnTo>
                  <a:lnTo>
                    <a:pt x="3435985" y="2816352"/>
                  </a:lnTo>
                  <a:lnTo>
                    <a:pt x="3134487" y="2743454"/>
                  </a:lnTo>
                  <a:lnTo>
                    <a:pt x="3029712" y="2484882"/>
                  </a:lnTo>
                  <a:lnTo>
                    <a:pt x="3278886" y="2297684"/>
                  </a:lnTo>
                  <a:lnTo>
                    <a:pt x="3423285" y="1977263"/>
                  </a:lnTo>
                  <a:lnTo>
                    <a:pt x="3724910" y="1769490"/>
                  </a:lnTo>
                  <a:lnTo>
                    <a:pt x="4170807" y="1831339"/>
                  </a:lnTo>
                </a:path>
              </a:pathLst>
            </a:custGeom>
            <a:ln w="18288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25340" y="1463040"/>
              <a:ext cx="4518660" cy="5306695"/>
            </a:xfrm>
            <a:custGeom>
              <a:avLst/>
              <a:gdLst/>
              <a:ahLst/>
              <a:cxnLst/>
              <a:rect l="l" t="t" r="r" b="b"/>
              <a:pathLst>
                <a:path w="4518659" h="5306695">
                  <a:moveTo>
                    <a:pt x="4505833" y="4080764"/>
                  </a:moveTo>
                  <a:lnTo>
                    <a:pt x="3958082" y="4055364"/>
                  </a:lnTo>
                  <a:lnTo>
                    <a:pt x="3616706" y="4183976"/>
                  </a:lnTo>
                  <a:lnTo>
                    <a:pt x="3073781" y="4125226"/>
                  </a:lnTo>
                  <a:lnTo>
                    <a:pt x="2760980" y="4617453"/>
                  </a:lnTo>
                  <a:lnTo>
                    <a:pt x="2540254" y="4391977"/>
                  </a:lnTo>
                  <a:lnTo>
                    <a:pt x="2146554" y="4544415"/>
                  </a:lnTo>
                  <a:lnTo>
                    <a:pt x="2294255" y="4873091"/>
                  </a:lnTo>
                  <a:lnTo>
                    <a:pt x="1702054" y="4709541"/>
                  </a:lnTo>
                  <a:lnTo>
                    <a:pt x="1409827" y="4912791"/>
                  </a:lnTo>
                  <a:lnTo>
                    <a:pt x="0" y="5103329"/>
                  </a:lnTo>
                  <a:lnTo>
                    <a:pt x="457200" y="5306568"/>
                  </a:lnTo>
                  <a:lnTo>
                    <a:pt x="1651127" y="5128729"/>
                  </a:lnTo>
                  <a:lnTo>
                    <a:pt x="2019554" y="5243055"/>
                  </a:lnTo>
                  <a:lnTo>
                    <a:pt x="3327781" y="5152555"/>
                  </a:lnTo>
                  <a:lnTo>
                    <a:pt x="3683381" y="5243055"/>
                  </a:lnTo>
                  <a:lnTo>
                    <a:pt x="3899281" y="5001704"/>
                  </a:lnTo>
                  <a:lnTo>
                    <a:pt x="4305808" y="5192242"/>
                  </a:lnTo>
                  <a:lnTo>
                    <a:pt x="4312158" y="4593640"/>
                  </a:lnTo>
                  <a:lnTo>
                    <a:pt x="4518660" y="4466898"/>
                  </a:lnTo>
                </a:path>
                <a:path w="4518659" h="5306695">
                  <a:moveTo>
                    <a:pt x="4015740" y="0"/>
                  </a:moveTo>
                  <a:lnTo>
                    <a:pt x="4183888" y="497077"/>
                  </a:lnTo>
                  <a:lnTo>
                    <a:pt x="4183888" y="1006983"/>
                  </a:lnTo>
                  <a:lnTo>
                    <a:pt x="4440809" y="1356360"/>
                  </a:lnTo>
                  <a:lnTo>
                    <a:pt x="4456684" y="916432"/>
                  </a:lnTo>
                  <a:lnTo>
                    <a:pt x="4393184" y="635254"/>
                  </a:lnTo>
                  <a:lnTo>
                    <a:pt x="4518660" y="387153"/>
                  </a:lnTo>
                </a:path>
              </a:pathLst>
            </a:custGeom>
            <a:ln w="18288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863839" y="5664707"/>
              <a:ext cx="1026160" cy="622300"/>
            </a:xfrm>
            <a:custGeom>
              <a:avLst/>
              <a:gdLst/>
              <a:ahLst/>
              <a:cxnLst/>
              <a:rect l="l" t="t" r="r" b="b"/>
              <a:pathLst>
                <a:path w="1026159" h="622300">
                  <a:moveTo>
                    <a:pt x="800226" y="0"/>
                  </a:moveTo>
                  <a:lnTo>
                    <a:pt x="508000" y="96761"/>
                  </a:lnTo>
                  <a:lnTo>
                    <a:pt x="377825" y="172897"/>
                  </a:lnTo>
                  <a:lnTo>
                    <a:pt x="228600" y="342620"/>
                  </a:lnTo>
                  <a:lnTo>
                    <a:pt x="0" y="621791"/>
                  </a:lnTo>
                  <a:lnTo>
                    <a:pt x="571626" y="417169"/>
                  </a:lnTo>
                  <a:lnTo>
                    <a:pt x="685926" y="288683"/>
                  </a:lnTo>
                  <a:lnTo>
                    <a:pt x="1025651" y="225234"/>
                  </a:lnTo>
                  <a:lnTo>
                    <a:pt x="800226" y="0"/>
                  </a:lnTo>
                  <a:close/>
                </a:path>
              </a:pathLst>
            </a:custGeom>
            <a:ln w="18288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9248" y="3810000"/>
              <a:ext cx="4343400" cy="3048000"/>
            </a:xfrm>
            <a:custGeom>
              <a:avLst/>
              <a:gdLst/>
              <a:ahLst/>
              <a:cxnLst/>
              <a:rect l="l" t="t" r="r" b="b"/>
              <a:pathLst>
                <a:path w="4343400" h="3048000">
                  <a:moveTo>
                    <a:pt x="0" y="0"/>
                  </a:moveTo>
                  <a:lnTo>
                    <a:pt x="152399" y="533400"/>
                  </a:lnTo>
                  <a:lnTo>
                    <a:pt x="609600" y="609600"/>
                  </a:lnTo>
                  <a:lnTo>
                    <a:pt x="914400" y="1143000"/>
                  </a:lnTo>
                  <a:lnTo>
                    <a:pt x="838200" y="1524000"/>
                  </a:lnTo>
                  <a:lnTo>
                    <a:pt x="1066800" y="1752600"/>
                  </a:lnTo>
                  <a:lnTo>
                    <a:pt x="914400" y="2209800"/>
                  </a:lnTo>
                  <a:lnTo>
                    <a:pt x="990600" y="2590800"/>
                  </a:lnTo>
                  <a:lnTo>
                    <a:pt x="2362200" y="2971798"/>
                  </a:lnTo>
                  <a:lnTo>
                    <a:pt x="2667000" y="2743200"/>
                  </a:lnTo>
                  <a:lnTo>
                    <a:pt x="3505200" y="2743200"/>
                  </a:lnTo>
                  <a:lnTo>
                    <a:pt x="3657600" y="2590800"/>
                  </a:lnTo>
                  <a:lnTo>
                    <a:pt x="4343400" y="2971798"/>
                  </a:lnTo>
                  <a:lnTo>
                    <a:pt x="4191000" y="3047999"/>
                  </a:lnTo>
                  <a:lnTo>
                    <a:pt x="3657600" y="2895600"/>
                  </a:lnTo>
                  <a:lnTo>
                    <a:pt x="3429000" y="2971798"/>
                  </a:lnTo>
                  <a:lnTo>
                    <a:pt x="2590800" y="3047999"/>
                  </a:lnTo>
                  <a:lnTo>
                    <a:pt x="2286000" y="3047999"/>
                  </a:lnTo>
                  <a:lnTo>
                    <a:pt x="761999" y="2895600"/>
                  </a:lnTo>
                  <a:lnTo>
                    <a:pt x="304800" y="2971798"/>
                  </a:lnTo>
                  <a:lnTo>
                    <a:pt x="152399" y="2667000"/>
                  </a:lnTo>
                  <a:lnTo>
                    <a:pt x="457200" y="2286000"/>
                  </a:lnTo>
                  <a:lnTo>
                    <a:pt x="533400" y="1752600"/>
                  </a:lnTo>
                  <a:lnTo>
                    <a:pt x="228600" y="1371600"/>
                  </a:lnTo>
                  <a:lnTo>
                    <a:pt x="381000" y="990600"/>
                  </a:lnTo>
                  <a:lnTo>
                    <a:pt x="76200" y="83820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336" y="6101054"/>
              <a:ext cx="153522" cy="12959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7571" y="6119787"/>
              <a:ext cx="177876" cy="11752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70128" y="6095149"/>
              <a:ext cx="170815" cy="132715"/>
            </a:xfrm>
            <a:custGeom>
              <a:avLst/>
              <a:gdLst/>
              <a:ahLst/>
              <a:cxnLst/>
              <a:rect l="l" t="t" r="r" b="b"/>
              <a:pathLst>
                <a:path w="170815" h="132714">
                  <a:moveTo>
                    <a:pt x="29705" y="23482"/>
                  </a:moveTo>
                  <a:lnTo>
                    <a:pt x="10744" y="21615"/>
                  </a:lnTo>
                  <a:lnTo>
                    <a:pt x="0" y="130619"/>
                  </a:lnTo>
                  <a:lnTo>
                    <a:pt x="18961" y="132486"/>
                  </a:lnTo>
                  <a:lnTo>
                    <a:pt x="29705" y="23482"/>
                  </a:lnTo>
                  <a:close/>
                </a:path>
                <a:path w="170815" h="132714">
                  <a:moveTo>
                    <a:pt x="78079" y="13347"/>
                  </a:moveTo>
                  <a:lnTo>
                    <a:pt x="59055" y="12331"/>
                  </a:lnTo>
                  <a:lnTo>
                    <a:pt x="53225" y="121704"/>
                  </a:lnTo>
                  <a:lnTo>
                    <a:pt x="72250" y="122720"/>
                  </a:lnTo>
                  <a:lnTo>
                    <a:pt x="78079" y="13347"/>
                  </a:lnTo>
                  <a:close/>
                </a:path>
                <a:path w="170815" h="132714">
                  <a:moveTo>
                    <a:pt x="123113" y="115887"/>
                  </a:moveTo>
                  <a:lnTo>
                    <a:pt x="122491" y="6350"/>
                  </a:lnTo>
                  <a:lnTo>
                    <a:pt x="103441" y="6464"/>
                  </a:lnTo>
                  <a:lnTo>
                    <a:pt x="104063" y="116001"/>
                  </a:lnTo>
                  <a:lnTo>
                    <a:pt x="123113" y="115887"/>
                  </a:lnTo>
                  <a:close/>
                </a:path>
                <a:path w="170815" h="132714">
                  <a:moveTo>
                    <a:pt x="170738" y="109537"/>
                  </a:moveTo>
                  <a:lnTo>
                    <a:pt x="170116" y="0"/>
                  </a:lnTo>
                  <a:lnTo>
                    <a:pt x="151066" y="114"/>
                  </a:lnTo>
                  <a:lnTo>
                    <a:pt x="151688" y="109651"/>
                  </a:lnTo>
                  <a:lnTo>
                    <a:pt x="170738" y="109537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3193" y="6035573"/>
              <a:ext cx="176784" cy="13655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8377" y="5932665"/>
              <a:ext cx="196481" cy="16621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157490" y="5311901"/>
              <a:ext cx="728980" cy="675005"/>
            </a:xfrm>
            <a:custGeom>
              <a:avLst/>
              <a:gdLst/>
              <a:ahLst/>
              <a:cxnLst/>
              <a:rect l="l" t="t" r="r" b="b"/>
              <a:pathLst>
                <a:path w="728980" h="675004">
                  <a:moveTo>
                    <a:pt x="61506" y="665911"/>
                  </a:moveTo>
                  <a:lnTo>
                    <a:pt x="17068" y="576313"/>
                  </a:lnTo>
                  <a:lnTo>
                    <a:pt x="0" y="584784"/>
                  </a:lnTo>
                  <a:lnTo>
                    <a:pt x="44450" y="674382"/>
                  </a:lnTo>
                  <a:lnTo>
                    <a:pt x="61506" y="665911"/>
                  </a:lnTo>
                  <a:close/>
                </a:path>
                <a:path w="728980" h="675004">
                  <a:moveTo>
                    <a:pt x="112509" y="632980"/>
                  </a:moveTo>
                  <a:lnTo>
                    <a:pt x="56832" y="549948"/>
                  </a:lnTo>
                  <a:lnTo>
                    <a:pt x="41021" y="560552"/>
                  </a:lnTo>
                  <a:lnTo>
                    <a:pt x="96748" y="643597"/>
                  </a:lnTo>
                  <a:lnTo>
                    <a:pt x="112509" y="632980"/>
                  </a:lnTo>
                  <a:close/>
                </a:path>
                <a:path w="728980" h="675004">
                  <a:moveTo>
                    <a:pt x="153784" y="604405"/>
                  </a:moveTo>
                  <a:lnTo>
                    <a:pt x="98107" y="521373"/>
                  </a:lnTo>
                  <a:lnTo>
                    <a:pt x="82296" y="531977"/>
                  </a:lnTo>
                  <a:lnTo>
                    <a:pt x="138036" y="615022"/>
                  </a:lnTo>
                  <a:lnTo>
                    <a:pt x="153784" y="604405"/>
                  </a:lnTo>
                  <a:close/>
                </a:path>
                <a:path w="728980" h="675004">
                  <a:moveTo>
                    <a:pt x="198234" y="579005"/>
                  </a:moveTo>
                  <a:lnTo>
                    <a:pt x="142608" y="495973"/>
                  </a:lnTo>
                  <a:lnTo>
                    <a:pt x="126733" y="506577"/>
                  </a:lnTo>
                  <a:lnTo>
                    <a:pt x="182486" y="589622"/>
                  </a:lnTo>
                  <a:lnTo>
                    <a:pt x="198234" y="579005"/>
                  </a:lnTo>
                  <a:close/>
                </a:path>
                <a:path w="728980" h="675004">
                  <a:moveTo>
                    <a:pt x="283959" y="511187"/>
                  </a:moveTo>
                  <a:lnTo>
                    <a:pt x="213347" y="440309"/>
                  </a:lnTo>
                  <a:lnTo>
                    <a:pt x="199885" y="453758"/>
                  </a:lnTo>
                  <a:lnTo>
                    <a:pt x="270370" y="524637"/>
                  </a:lnTo>
                  <a:lnTo>
                    <a:pt x="283959" y="511187"/>
                  </a:lnTo>
                  <a:close/>
                </a:path>
                <a:path w="728980" h="675004">
                  <a:moveTo>
                    <a:pt x="333362" y="485990"/>
                  </a:moveTo>
                  <a:lnTo>
                    <a:pt x="256019" y="408368"/>
                  </a:lnTo>
                  <a:lnTo>
                    <a:pt x="242557" y="421805"/>
                  </a:lnTo>
                  <a:lnTo>
                    <a:pt x="319773" y="499427"/>
                  </a:lnTo>
                  <a:lnTo>
                    <a:pt x="333362" y="485990"/>
                  </a:lnTo>
                  <a:close/>
                </a:path>
                <a:path w="728980" h="675004">
                  <a:moveTo>
                    <a:pt x="373240" y="448678"/>
                  </a:moveTo>
                  <a:lnTo>
                    <a:pt x="287388" y="380682"/>
                  </a:lnTo>
                  <a:lnTo>
                    <a:pt x="275577" y="395617"/>
                  </a:lnTo>
                  <a:lnTo>
                    <a:pt x="361429" y="463613"/>
                  </a:lnTo>
                  <a:lnTo>
                    <a:pt x="373240" y="448678"/>
                  </a:lnTo>
                  <a:close/>
                </a:path>
                <a:path w="728980" h="675004">
                  <a:moveTo>
                    <a:pt x="411340" y="418515"/>
                  </a:moveTo>
                  <a:lnTo>
                    <a:pt x="325488" y="350520"/>
                  </a:lnTo>
                  <a:lnTo>
                    <a:pt x="313677" y="365455"/>
                  </a:lnTo>
                  <a:lnTo>
                    <a:pt x="399529" y="433451"/>
                  </a:lnTo>
                  <a:lnTo>
                    <a:pt x="411340" y="418515"/>
                  </a:lnTo>
                  <a:close/>
                </a:path>
                <a:path w="728980" h="675004">
                  <a:moveTo>
                    <a:pt x="487794" y="342684"/>
                  </a:moveTo>
                  <a:lnTo>
                    <a:pt x="392798" y="288239"/>
                  </a:lnTo>
                  <a:lnTo>
                    <a:pt x="383273" y="304774"/>
                  </a:lnTo>
                  <a:lnTo>
                    <a:pt x="478396" y="359206"/>
                  </a:lnTo>
                  <a:lnTo>
                    <a:pt x="487794" y="342684"/>
                  </a:lnTo>
                  <a:close/>
                </a:path>
                <a:path w="728980" h="675004">
                  <a:moveTo>
                    <a:pt x="521195" y="302996"/>
                  </a:moveTo>
                  <a:lnTo>
                    <a:pt x="426072" y="248539"/>
                  </a:lnTo>
                  <a:lnTo>
                    <a:pt x="416674" y="265049"/>
                  </a:lnTo>
                  <a:lnTo>
                    <a:pt x="511670" y="319519"/>
                  </a:lnTo>
                  <a:lnTo>
                    <a:pt x="521195" y="302996"/>
                  </a:lnTo>
                  <a:close/>
                </a:path>
                <a:path w="728980" h="675004">
                  <a:moveTo>
                    <a:pt x="552564" y="264033"/>
                  </a:moveTo>
                  <a:lnTo>
                    <a:pt x="453631" y="217043"/>
                  </a:lnTo>
                  <a:lnTo>
                    <a:pt x="445503" y="234188"/>
                  </a:lnTo>
                  <a:lnTo>
                    <a:pt x="544436" y="281228"/>
                  </a:lnTo>
                  <a:lnTo>
                    <a:pt x="552564" y="264033"/>
                  </a:lnTo>
                  <a:close/>
                </a:path>
                <a:path w="728980" h="675004">
                  <a:moveTo>
                    <a:pt x="581139" y="225933"/>
                  </a:moveTo>
                  <a:lnTo>
                    <a:pt x="482206" y="178943"/>
                  </a:lnTo>
                  <a:lnTo>
                    <a:pt x="474078" y="196088"/>
                  </a:lnTo>
                  <a:lnTo>
                    <a:pt x="573011" y="243078"/>
                  </a:lnTo>
                  <a:lnTo>
                    <a:pt x="581139" y="225933"/>
                  </a:lnTo>
                  <a:close/>
                </a:path>
                <a:path w="728980" h="675004">
                  <a:moveTo>
                    <a:pt x="640702" y="146304"/>
                  </a:moveTo>
                  <a:lnTo>
                    <a:pt x="539102" y="105664"/>
                  </a:lnTo>
                  <a:lnTo>
                    <a:pt x="531990" y="123317"/>
                  </a:lnTo>
                  <a:lnTo>
                    <a:pt x="633717" y="163957"/>
                  </a:lnTo>
                  <a:lnTo>
                    <a:pt x="640702" y="146304"/>
                  </a:lnTo>
                  <a:close/>
                </a:path>
                <a:path w="728980" h="675004">
                  <a:moveTo>
                    <a:pt x="675627" y="113030"/>
                  </a:moveTo>
                  <a:lnTo>
                    <a:pt x="574027" y="72263"/>
                  </a:lnTo>
                  <a:lnTo>
                    <a:pt x="566915" y="89916"/>
                  </a:lnTo>
                  <a:lnTo>
                    <a:pt x="668642" y="130683"/>
                  </a:lnTo>
                  <a:lnTo>
                    <a:pt x="675627" y="113030"/>
                  </a:lnTo>
                  <a:close/>
                </a:path>
                <a:path w="728980" h="675004">
                  <a:moveTo>
                    <a:pt x="698995" y="64262"/>
                  </a:moveTo>
                  <a:lnTo>
                    <a:pt x="592696" y="37719"/>
                  </a:lnTo>
                  <a:lnTo>
                    <a:pt x="588124" y="56134"/>
                  </a:lnTo>
                  <a:lnTo>
                    <a:pt x="694296" y="82677"/>
                  </a:lnTo>
                  <a:lnTo>
                    <a:pt x="698995" y="64262"/>
                  </a:lnTo>
                  <a:close/>
                </a:path>
                <a:path w="728980" h="675004">
                  <a:moveTo>
                    <a:pt x="728967" y="28829"/>
                  </a:moveTo>
                  <a:lnTo>
                    <a:pt x="613524" y="0"/>
                  </a:lnTo>
                  <a:lnTo>
                    <a:pt x="608825" y="18542"/>
                  </a:lnTo>
                  <a:lnTo>
                    <a:pt x="724395" y="47371"/>
                  </a:lnTo>
                  <a:lnTo>
                    <a:pt x="728967" y="28829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10638" y="5110987"/>
              <a:ext cx="179197" cy="16560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887092" y="4909438"/>
              <a:ext cx="165100" cy="151130"/>
            </a:xfrm>
            <a:custGeom>
              <a:avLst/>
              <a:gdLst/>
              <a:ahLst/>
              <a:cxnLst/>
              <a:rect l="l" t="t" r="r" b="b"/>
              <a:pathLst>
                <a:path w="165100" h="151129">
                  <a:moveTo>
                    <a:pt x="129540" y="131699"/>
                  </a:moveTo>
                  <a:lnTo>
                    <a:pt x="1143" y="123698"/>
                  </a:lnTo>
                  <a:lnTo>
                    <a:pt x="0" y="142748"/>
                  </a:lnTo>
                  <a:lnTo>
                    <a:pt x="128270" y="150749"/>
                  </a:lnTo>
                  <a:lnTo>
                    <a:pt x="129540" y="131699"/>
                  </a:lnTo>
                  <a:close/>
                </a:path>
                <a:path w="165100" h="151129">
                  <a:moveTo>
                    <a:pt x="146494" y="86487"/>
                  </a:moveTo>
                  <a:lnTo>
                    <a:pt x="17907" y="86487"/>
                  </a:lnTo>
                  <a:lnTo>
                    <a:pt x="17907" y="105537"/>
                  </a:lnTo>
                  <a:lnTo>
                    <a:pt x="146494" y="105537"/>
                  </a:lnTo>
                  <a:lnTo>
                    <a:pt x="146494" y="86487"/>
                  </a:lnTo>
                  <a:close/>
                </a:path>
                <a:path w="165100" h="151129">
                  <a:moveTo>
                    <a:pt x="148145" y="46736"/>
                  </a:moveTo>
                  <a:lnTo>
                    <a:pt x="19558" y="46736"/>
                  </a:lnTo>
                  <a:lnTo>
                    <a:pt x="19558" y="65786"/>
                  </a:lnTo>
                  <a:lnTo>
                    <a:pt x="148145" y="65786"/>
                  </a:lnTo>
                  <a:lnTo>
                    <a:pt x="148145" y="46736"/>
                  </a:lnTo>
                  <a:close/>
                </a:path>
                <a:path w="165100" h="151129">
                  <a:moveTo>
                    <a:pt x="164592" y="19050"/>
                  </a:moveTo>
                  <a:lnTo>
                    <a:pt x="162941" y="0"/>
                  </a:lnTo>
                  <a:lnTo>
                    <a:pt x="34798" y="11049"/>
                  </a:lnTo>
                  <a:lnTo>
                    <a:pt x="36449" y="29972"/>
                  </a:lnTo>
                  <a:lnTo>
                    <a:pt x="164592" y="19050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34591" y="4693666"/>
              <a:ext cx="139319" cy="15798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658" y="3753611"/>
              <a:ext cx="2064385" cy="2157730"/>
            </a:xfrm>
            <a:custGeom>
              <a:avLst/>
              <a:gdLst/>
              <a:ahLst/>
              <a:cxnLst/>
              <a:rect l="l" t="t" r="r" b="b"/>
              <a:pathLst>
                <a:path w="2064385" h="2157729">
                  <a:moveTo>
                    <a:pt x="1109332" y="5715"/>
                  </a:moveTo>
                  <a:lnTo>
                    <a:pt x="1091184" y="0"/>
                  </a:lnTo>
                  <a:lnTo>
                    <a:pt x="1054989" y="113411"/>
                  </a:lnTo>
                  <a:lnTo>
                    <a:pt x="1073137" y="119126"/>
                  </a:lnTo>
                  <a:lnTo>
                    <a:pt x="1109332" y="5715"/>
                  </a:lnTo>
                  <a:close/>
                </a:path>
                <a:path w="2064385" h="2157729">
                  <a:moveTo>
                    <a:pt x="1155153" y="16002"/>
                  </a:moveTo>
                  <a:lnTo>
                    <a:pt x="1137158" y="9779"/>
                  </a:lnTo>
                  <a:lnTo>
                    <a:pt x="1098080" y="122174"/>
                  </a:lnTo>
                  <a:lnTo>
                    <a:pt x="1116063" y="128397"/>
                  </a:lnTo>
                  <a:lnTo>
                    <a:pt x="1155153" y="16002"/>
                  </a:lnTo>
                  <a:close/>
                </a:path>
                <a:path w="2064385" h="2157729">
                  <a:moveTo>
                    <a:pt x="1204366" y="22352"/>
                  </a:moveTo>
                  <a:lnTo>
                    <a:pt x="1186370" y="16129"/>
                  </a:lnTo>
                  <a:lnTo>
                    <a:pt x="1147292" y="128524"/>
                  </a:lnTo>
                  <a:lnTo>
                    <a:pt x="1165275" y="134747"/>
                  </a:lnTo>
                  <a:lnTo>
                    <a:pt x="1204366" y="22352"/>
                  </a:lnTo>
                  <a:close/>
                </a:path>
                <a:path w="2064385" h="2157729">
                  <a:moveTo>
                    <a:pt x="1255928" y="30988"/>
                  </a:moveTo>
                  <a:lnTo>
                    <a:pt x="1238465" y="23368"/>
                  </a:lnTo>
                  <a:lnTo>
                    <a:pt x="1190967" y="132588"/>
                  </a:lnTo>
                  <a:lnTo>
                    <a:pt x="1208430" y="140208"/>
                  </a:lnTo>
                  <a:lnTo>
                    <a:pt x="1255928" y="30988"/>
                  </a:lnTo>
                  <a:close/>
                </a:path>
                <a:path w="2064385" h="2157729">
                  <a:moveTo>
                    <a:pt x="1340319" y="59944"/>
                  </a:moveTo>
                  <a:lnTo>
                    <a:pt x="1323682" y="50673"/>
                  </a:lnTo>
                  <a:lnTo>
                    <a:pt x="1265389" y="154432"/>
                  </a:lnTo>
                  <a:lnTo>
                    <a:pt x="1281899" y="163703"/>
                  </a:lnTo>
                  <a:lnTo>
                    <a:pt x="1340319" y="59944"/>
                  </a:lnTo>
                  <a:close/>
                </a:path>
                <a:path w="2064385" h="2157729">
                  <a:moveTo>
                    <a:pt x="1383118" y="72644"/>
                  </a:moveTo>
                  <a:lnTo>
                    <a:pt x="1366608" y="63373"/>
                  </a:lnTo>
                  <a:lnTo>
                    <a:pt x="1308188" y="167132"/>
                  </a:lnTo>
                  <a:lnTo>
                    <a:pt x="1324825" y="176403"/>
                  </a:lnTo>
                  <a:lnTo>
                    <a:pt x="1383118" y="72644"/>
                  </a:lnTo>
                  <a:close/>
                </a:path>
                <a:path w="2064385" h="2157729">
                  <a:moveTo>
                    <a:pt x="1427060" y="79502"/>
                  </a:moveTo>
                  <a:lnTo>
                    <a:pt x="1410804" y="69596"/>
                  </a:lnTo>
                  <a:lnTo>
                    <a:pt x="1343748" y="179324"/>
                  </a:lnTo>
                  <a:lnTo>
                    <a:pt x="1360004" y="189230"/>
                  </a:lnTo>
                  <a:lnTo>
                    <a:pt x="1427060" y="79502"/>
                  </a:lnTo>
                  <a:close/>
                </a:path>
                <a:path w="2064385" h="2157729">
                  <a:moveTo>
                    <a:pt x="1470875" y="102362"/>
                  </a:moveTo>
                  <a:lnTo>
                    <a:pt x="1455508" y="91059"/>
                  </a:lnTo>
                  <a:lnTo>
                    <a:pt x="1379308" y="194564"/>
                  </a:lnTo>
                  <a:lnTo>
                    <a:pt x="1394675" y="205867"/>
                  </a:lnTo>
                  <a:lnTo>
                    <a:pt x="1470875" y="102362"/>
                  </a:lnTo>
                  <a:close/>
                </a:path>
                <a:path w="2064385" h="2157729">
                  <a:moveTo>
                    <a:pt x="1545678" y="137668"/>
                  </a:moveTo>
                  <a:lnTo>
                    <a:pt x="1531200" y="125222"/>
                  </a:lnTo>
                  <a:lnTo>
                    <a:pt x="1447380" y="222758"/>
                  </a:lnTo>
                  <a:lnTo>
                    <a:pt x="1461731" y="235204"/>
                  </a:lnTo>
                  <a:lnTo>
                    <a:pt x="1545678" y="137668"/>
                  </a:lnTo>
                  <a:close/>
                </a:path>
                <a:path w="2064385" h="2157729">
                  <a:moveTo>
                    <a:pt x="1582127" y="159893"/>
                  </a:moveTo>
                  <a:lnTo>
                    <a:pt x="1567776" y="147447"/>
                  </a:lnTo>
                  <a:lnTo>
                    <a:pt x="1483829" y="244983"/>
                  </a:lnTo>
                  <a:lnTo>
                    <a:pt x="1498307" y="257429"/>
                  </a:lnTo>
                  <a:lnTo>
                    <a:pt x="1582127" y="159893"/>
                  </a:lnTo>
                  <a:close/>
                </a:path>
                <a:path w="2064385" h="2157729">
                  <a:moveTo>
                    <a:pt x="1626819" y="174371"/>
                  </a:moveTo>
                  <a:lnTo>
                    <a:pt x="1612353" y="161925"/>
                  </a:lnTo>
                  <a:lnTo>
                    <a:pt x="1523326" y="265430"/>
                  </a:lnTo>
                  <a:lnTo>
                    <a:pt x="1537804" y="277876"/>
                  </a:lnTo>
                  <a:lnTo>
                    <a:pt x="1626819" y="174371"/>
                  </a:lnTo>
                  <a:close/>
                </a:path>
                <a:path w="2064385" h="2157729">
                  <a:moveTo>
                    <a:pt x="1634070" y="1297432"/>
                  </a:moveTo>
                  <a:lnTo>
                    <a:pt x="634492" y="1227924"/>
                  </a:lnTo>
                  <a:lnTo>
                    <a:pt x="895692" y="494118"/>
                  </a:lnTo>
                  <a:lnTo>
                    <a:pt x="913104" y="554736"/>
                  </a:lnTo>
                  <a:lnTo>
                    <a:pt x="968819" y="554736"/>
                  </a:lnTo>
                  <a:lnTo>
                    <a:pt x="1049997" y="329692"/>
                  </a:lnTo>
                  <a:lnTo>
                    <a:pt x="999058" y="331343"/>
                  </a:lnTo>
                  <a:lnTo>
                    <a:pt x="941755" y="492887"/>
                  </a:lnTo>
                  <a:lnTo>
                    <a:pt x="921042" y="422935"/>
                  </a:lnTo>
                  <a:lnTo>
                    <a:pt x="956310" y="323850"/>
                  </a:lnTo>
                  <a:lnTo>
                    <a:pt x="938364" y="317500"/>
                  </a:lnTo>
                  <a:lnTo>
                    <a:pt x="911860" y="391947"/>
                  </a:lnTo>
                  <a:lnTo>
                    <a:pt x="889228" y="315468"/>
                  </a:lnTo>
                  <a:lnTo>
                    <a:pt x="839889" y="315468"/>
                  </a:lnTo>
                  <a:lnTo>
                    <a:pt x="763485" y="543687"/>
                  </a:lnTo>
                  <a:lnTo>
                    <a:pt x="808050" y="548386"/>
                  </a:lnTo>
                  <a:lnTo>
                    <a:pt x="865352" y="388366"/>
                  </a:lnTo>
                  <a:lnTo>
                    <a:pt x="886675" y="462686"/>
                  </a:lnTo>
                  <a:lnTo>
                    <a:pt x="614756" y="1226553"/>
                  </a:lnTo>
                  <a:lnTo>
                    <a:pt x="1320" y="1183894"/>
                  </a:lnTo>
                  <a:lnTo>
                    <a:pt x="0" y="1202944"/>
                  </a:lnTo>
                  <a:lnTo>
                    <a:pt x="608114" y="1245235"/>
                  </a:lnTo>
                  <a:lnTo>
                    <a:pt x="285673" y="2151075"/>
                  </a:lnTo>
                  <a:lnTo>
                    <a:pt x="303618" y="2157463"/>
                  </a:lnTo>
                  <a:lnTo>
                    <a:pt x="627837" y="1246606"/>
                  </a:lnTo>
                  <a:lnTo>
                    <a:pt x="1632788" y="1316482"/>
                  </a:lnTo>
                  <a:lnTo>
                    <a:pt x="1634070" y="1297432"/>
                  </a:lnTo>
                  <a:close/>
                </a:path>
                <a:path w="2064385" h="2157729">
                  <a:moveTo>
                    <a:pt x="1662264" y="197993"/>
                  </a:moveTo>
                  <a:lnTo>
                    <a:pt x="1648929" y="184404"/>
                  </a:lnTo>
                  <a:lnTo>
                    <a:pt x="1551393" y="279908"/>
                  </a:lnTo>
                  <a:lnTo>
                    <a:pt x="1564728" y="293497"/>
                  </a:lnTo>
                  <a:lnTo>
                    <a:pt x="1662264" y="197993"/>
                  </a:lnTo>
                  <a:close/>
                </a:path>
                <a:path w="2064385" h="2157729">
                  <a:moveTo>
                    <a:pt x="1728050" y="247269"/>
                  </a:moveTo>
                  <a:lnTo>
                    <a:pt x="1715477" y="232918"/>
                  </a:lnTo>
                  <a:lnTo>
                    <a:pt x="1612607" y="322707"/>
                  </a:lnTo>
                  <a:lnTo>
                    <a:pt x="1625180" y="337058"/>
                  </a:lnTo>
                  <a:lnTo>
                    <a:pt x="1728050" y="247269"/>
                  </a:lnTo>
                  <a:close/>
                </a:path>
                <a:path w="2064385" h="2157729">
                  <a:moveTo>
                    <a:pt x="1761324" y="277495"/>
                  </a:moveTo>
                  <a:lnTo>
                    <a:pt x="1748878" y="263144"/>
                  </a:lnTo>
                  <a:lnTo>
                    <a:pt x="1646008" y="352806"/>
                  </a:lnTo>
                  <a:lnTo>
                    <a:pt x="1658454" y="367157"/>
                  </a:lnTo>
                  <a:lnTo>
                    <a:pt x="1761324" y="277495"/>
                  </a:lnTo>
                  <a:close/>
                </a:path>
                <a:path w="2064385" h="2157729">
                  <a:moveTo>
                    <a:pt x="1785200" y="304419"/>
                  </a:moveTo>
                  <a:lnTo>
                    <a:pt x="1772627" y="290068"/>
                  </a:lnTo>
                  <a:lnTo>
                    <a:pt x="1669757" y="379857"/>
                  </a:lnTo>
                  <a:lnTo>
                    <a:pt x="1682330" y="394208"/>
                  </a:lnTo>
                  <a:lnTo>
                    <a:pt x="1785200" y="304419"/>
                  </a:lnTo>
                  <a:close/>
                </a:path>
                <a:path w="2064385" h="2157729">
                  <a:moveTo>
                    <a:pt x="1815045" y="331978"/>
                  </a:moveTo>
                  <a:lnTo>
                    <a:pt x="1803107" y="317119"/>
                  </a:lnTo>
                  <a:lnTo>
                    <a:pt x="1697062" y="403098"/>
                  </a:lnTo>
                  <a:lnTo>
                    <a:pt x="1709000" y="417957"/>
                  </a:lnTo>
                  <a:lnTo>
                    <a:pt x="1815045" y="331978"/>
                  </a:lnTo>
                  <a:close/>
                </a:path>
                <a:path w="2064385" h="2157729">
                  <a:moveTo>
                    <a:pt x="1871306" y="399669"/>
                  </a:moveTo>
                  <a:lnTo>
                    <a:pt x="1861146" y="383540"/>
                  </a:lnTo>
                  <a:lnTo>
                    <a:pt x="1745576" y="456057"/>
                  </a:lnTo>
                  <a:lnTo>
                    <a:pt x="1755736" y="472186"/>
                  </a:lnTo>
                  <a:lnTo>
                    <a:pt x="1871306" y="399669"/>
                  </a:lnTo>
                  <a:close/>
                </a:path>
                <a:path w="2064385" h="2157729">
                  <a:moveTo>
                    <a:pt x="1892642" y="428117"/>
                  </a:moveTo>
                  <a:lnTo>
                    <a:pt x="1882863" y="411734"/>
                  </a:lnTo>
                  <a:lnTo>
                    <a:pt x="1765515" y="481584"/>
                  </a:lnTo>
                  <a:lnTo>
                    <a:pt x="1775294" y="497967"/>
                  </a:lnTo>
                  <a:lnTo>
                    <a:pt x="1892642" y="428117"/>
                  </a:lnTo>
                  <a:close/>
                </a:path>
                <a:path w="2064385" h="2157729">
                  <a:moveTo>
                    <a:pt x="1917153" y="464820"/>
                  </a:moveTo>
                  <a:lnTo>
                    <a:pt x="1907882" y="448183"/>
                  </a:lnTo>
                  <a:lnTo>
                    <a:pt x="1788629" y="514731"/>
                  </a:lnTo>
                  <a:lnTo>
                    <a:pt x="1797900" y="531368"/>
                  </a:lnTo>
                  <a:lnTo>
                    <a:pt x="1917153" y="464820"/>
                  </a:lnTo>
                  <a:close/>
                </a:path>
                <a:path w="2064385" h="2157729">
                  <a:moveTo>
                    <a:pt x="1937727" y="491744"/>
                  </a:moveTo>
                  <a:lnTo>
                    <a:pt x="1928456" y="475107"/>
                  </a:lnTo>
                  <a:lnTo>
                    <a:pt x="1809330" y="541782"/>
                  </a:lnTo>
                  <a:lnTo>
                    <a:pt x="1818601" y="558419"/>
                  </a:lnTo>
                  <a:lnTo>
                    <a:pt x="1937727" y="491744"/>
                  </a:lnTo>
                  <a:close/>
                </a:path>
                <a:path w="2064385" h="2157729">
                  <a:moveTo>
                    <a:pt x="1975700" y="564007"/>
                  </a:moveTo>
                  <a:lnTo>
                    <a:pt x="1967445" y="546862"/>
                  </a:lnTo>
                  <a:lnTo>
                    <a:pt x="1844382" y="606044"/>
                  </a:lnTo>
                  <a:lnTo>
                    <a:pt x="1852637" y="623189"/>
                  </a:lnTo>
                  <a:lnTo>
                    <a:pt x="1975700" y="564007"/>
                  </a:lnTo>
                  <a:close/>
                </a:path>
                <a:path w="2064385" h="2157729">
                  <a:moveTo>
                    <a:pt x="1994242" y="607568"/>
                  </a:moveTo>
                  <a:lnTo>
                    <a:pt x="1987003" y="589915"/>
                  </a:lnTo>
                  <a:lnTo>
                    <a:pt x="1860765" y="641858"/>
                  </a:lnTo>
                  <a:lnTo>
                    <a:pt x="1868004" y="659511"/>
                  </a:lnTo>
                  <a:lnTo>
                    <a:pt x="1994242" y="607568"/>
                  </a:lnTo>
                  <a:close/>
                </a:path>
                <a:path w="2064385" h="2157729">
                  <a:moveTo>
                    <a:pt x="2006942" y="644017"/>
                  </a:moveTo>
                  <a:lnTo>
                    <a:pt x="1999703" y="626491"/>
                  </a:lnTo>
                  <a:lnTo>
                    <a:pt x="1873465" y="678434"/>
                  </a:lnTo>
                  <a:lnTo>
                    <a:pt x="1880704" y="695960"/>
                  </a:lnTo>
                  <a:lnTo>
                    <a:pt x="2006942" y="644017"/>
                  </a:lnTo>
                  <a:close/>
                </a:path>
                <a:path w="2064385" h="2157729">
                  <a:moveTo>
                    <a:pt x="2022817" y="675767"/>
                  </a:moveTo>
                  <a:lnTo>
                    <a:pt x="2015578" y="658241"/>
                  </a:lnTo>
                  <a:lnTo>
                    <a:pt x="1889340" y="710184"/>
                  </a:lnTo>
                  <a:lnTo>
                    <a:pt x="1896579" y="727710"/>
                  </a:lnTo>
                  <a:lnTo>
                    <a:pt x="2022817" y="675767"/>
                  </a:lnTo>
                  <a:close/>
                </a:path>
                <a:path w="2064385" h="2157729">
                  <a:moveTo>
                    <a:pt x="2044407" y="756158"/>
                  </a:moveTo>
                  <a:lnTo>
                    <a:pt x="2038184" y="738124"/>
                  </a:lnTo>
                  <a:lnTo>
                    <a:pt x="1909025" y="782193"/>
                  </a:lnTo>
                  <a:lnTo>
                    <a:pt x="1915248" y="800227"/>
                  </a:lnTo>
                  <a:lnTo>
                    <a:pt x="2044407" y="756158"/>
                  </a:lnTo>
                  <a:close/>
                </a:path>
                <a:path w="2064385" h="2157729">
                  <a:moveTo>
                    <a:pt x="2054440" y="792607"/>
                  </a:moveTo>
                  <a:lnTo>
                    <a:pt x="2049106" y="774319"/>
                  </a:lnTo>
                  <a:lnTo>
                    <a:pt x="1918042" y="812419"/>
                  </a:lnTo>
                  <a:lnTo>
                    <a:pt x="1923376" y="830707"/>
                  </a:lnTo>
                  <a:lnTo>
                    <a:pt x="2054440" y="792607"/>
                  </a:lnTo>
                  <a:close/>
                </a:path>
                <a:path w="2064385" h="2157729">
                  <a:moveTo>
                    <a:pt x="2059266" y="830707"/>
                  </a:moveTo>
                  <a:lnTo>
                    <a:pt x="2053932" y="812419"/>
                  </a:lnTo>
                  <a:lnTo>
                    <a:pt x="1922741" y="850519"/>
                  </a:lnTo>
                  <a:lnTo>
                    <a:pt x="1928075" y="868807"/>
                  </a:lnTo>
                  <a:lnTo>
                    <a:pt x="2059266" y="830707"/>
                  </a:lnTo>
                  <a:close/>
                </a:path>
                <a:path w="2064385" h="2157729">
                  <a:moveTo>
                    <a:pt x="2064346" y="876935"/>
                  </a:moveTo>
                  <a:lnTo>
                    <a:pt x="2059901" y="858393"/>
                  </a:lnTo>
                  <a:lnTo>
                    <a:pt x="1927186" y="890016"/>
                  </a:lnTo>
                  <a:lnTo>
                    <a:pt x="1931631" y="908558"/>
                  </a:lnTo>
                  <a:lnTo>
                    <a:pt x="2064346" y="876935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5342" y="3743451"/>
              <a:ext cx="192062" cy="123571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05561" y="3764279"/>
              <a:ext cx="175260" cy="132715"/>
            </a:xfrm>
            <a:custGeom>
              <a:avLst/>
              <a:gdLst/>
              <a:ahLst/>
              <a:cxnLst/>
              <a:rect l="l" t="t" r="r" b="b"/>
              <a:pathLst>
                <a:path w="175259" h="132714">
                  <a:moveTo>
                    <a:pt x="25539" y="23368"/>
                  </a:moveTo>
                  <a:lnTo>
                    <a:pt x="6527" y="22225"/>
                  </a:lnTo>
                  <a:lnTo>
                    <a:pt x="0" y="131572"/>
                  </a:lnTo>
                  <a:lnTo>
                    <a:pt x="19011" y="132715"/>
                  </a:lnTo>
                  <a:lnTo>
                    <a:pt x="25539" y="23368"/>
                  </a:lnTo>
                  <a:close/>
                </a:path>
                <a:path w="175259" h="132714">
                  <a:moveTo>
                    <a:pt x="70548" y="13335"/>
                  </a:moveTo>
                  <a:lnTo>
                    <a:pt x="51498" y="13081"/>
                  </a:lnTo>
                  <a:lnTo>
                    <a:pt x="50241" y="122555"/>
                  </a:lnTo>
                  <a:lnTo>
                    <a:pt x="69291" y="122809"/>
                  </a:lnTo>
                  <a:lnTo>
                    <a:pt x="70548" y="13335"/>
                  </a:lnTo>
                  <a:close/>
                </a:path>
                <a:path w="175259" h="132714">
                  <a:moveTo>
                    <a:pt x="125653" y="7112"/>
                  </a:moveTo>
                  <a:lnTo>
                    <a:pt x="106616" y="6604"/>
                  </a:lnTo>
                  <a:lnTo>
                    <a:pt x="103085" y="116078"/>
                  </a:lnTo>
                  <a:lnTo>
                    <a:pt x="122123" y="116586"/>
                  </a:lnTo>
                  <a:lnTo>
                    <a:pt x="125653" y="7112"/>
                  </a:lnTo>
                  <a:close/>
                </a:path>
                <a:path w="175259" h="132714">
                  <a:moveTo>
                    <a:pt x="175247" y="1270"/>
                  </a:moveTo>
                  <a:lnTo>
                    <a:pt x="156235" y="0"/>
                  </a:lnTo>
                  <a:lnTo>
                    <a:pt x="148755" y="109220"/>
                  </a:lnTo>
                  <a:lnTo>
                    <a:pt x="167754" y="110490"/>
                  </a:lnTo>
                  <a:lnTo>
                    <a:pt x="175247" y="1270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7149" y="3805173"/>
              <a:ext cx="180416" cy="15735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4347" y="4007357"/>
              <a:ext cx="70485" cy="94615"/>
            </a:xfrm>
            <a:custGeom>
              <a:avLst/>
              <a:gdLst/>
              <a:ahLst/>
              <a:cxnLst/>
              <a:rect l="l" t="t" r="r" b="b"/>
              <a:pathLst>
                <a:path w="70485" h="94614">
                  <a:moveTo>
                    <a:pt x="15988" y="0"/>
                  </a:moveTo>
                  <a:lnTo>
                    <a:pt x="0" y="10287"/>
                  </a:lnTo>
                  <a:lnTo>
                    <a:pt x="54380" y="94234"/>
                  </a:lnTo>
                  <a:lnTo>
                    <a:pt x="70368" y="83947"/>
                  </a:lnTo>
                  <a:lnTo>
                    <a:pt x="15988" y="0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0298" y="3892804"/>
              <a:ext cx="192058" cy="159131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695" y="3640073"/>
              <a:ext cx="2193925" cy="2694940"/>
            </a:xfrm>
            <a:custGeom>
              <a:avLst/>
              <a:gdLst/>
              <a:ahLst/>
              <a:cxnLst/>
              <a:rect l="l" t="t" r="r" b="b"/>
              <a:pathLst>
                <a:path w="2193925" h="2694940">
                  <a:moveTo>
                    <a:pt x="111658" y="1685417"/>
                  </a:moveTo>
                  <a:lnTo>
                    <a:pt x="101765" y="1669161"/>
                  </a:lnTo>
                  <a:lnTo>
                    <a:pt x="0" y="1731010"/>
                  </a:lnTo>
                  <a:lnTo>
                    <a:pt x="9893" y="1747266"/>
                  </a:lnTo>
                  <a:lnTo>
                    <a:pt x="111658" y="1685417"/>
                  </a:lnTo>
                  <a:close/>
                </a:path>
                <a:path w="2193925" h="2694940">
                  <a:moveTo>
                    <a:pt x="132346" y="434213"/>
                  </a:moveTo>
                  <a:lnTo>
                    <a:pt x="29235" y="251841"/>
                  </a:lnTo>
                  <a:lnTo>
                    <a:pt x="12661" y="261239"/>
                  </a:lnTo>
                  <a:lnTo>
                    <a:pt x="115760" y="443611"/>
                  </a:lnTo>
                  <a:lnTo>
                    <a:pt x="132346" y="434213"/>
                  </a:lnTo>
                  <a:close/>
                </a:path>
                <a:path w="2193925" h="2694940">
                  <a:moveTo>
                    <a:pt x="232613" y="2481567"/>
                  </a:moveTo>
                  <a:lnTo>
                    <a:pt x="214884" y="2474620"/>
                  </a:lnTo>
                  <a:lnTo>
                    <a:pt x="131470" y="2687459"/>
                  </a:lnTo>
                  <a:lnTo>
                    <a:pt x="149212" y="2694406"/>
                  </a:lnTo>
                  <a:lnTo>
                    <a:pt x="232613" y="2481567"/>
                  </a:lnTo>
                  <a:close/>
                </a:path>
                <a:path w="2193925" h="2694940">
                  <a:moveTo>
                    <a:pt x="356336" y="329438"/>
                  </a:moveTo>
                  <a:lnTo>
                    <a:pt x="295859" y="128778"/>
                  </a:lnTo>
                  <a:lnTo>
                    <a:pt x="277622" y="134239"/>
                  </a:lnTo>
                  <a:lnTo>
                    <a:pt x="338099" y="334899"/>
                  </a:lnTo>
                  <a:lnTo>
                    <a:pt x="356336" y="329438"/>
                  </a:lnTo>
                  <a:close/>
                </a:path>
                <a:path w="2193925" h="2694940">
                  <a:moveTo>
                    <a:pt x="362635" y="962660"/>
                  </a:moveTo>
                  <a:lnTo>
                    <a:pt x="140817" y="648970"/>
                  </a:lnTo>
                  <a:lnTo>
                    <a:pt x="125272" y="659892"/>
                  </a:lnTo>
                  <a:lnTo>
                    <a:pt x="347091" y="973582"/>
                  </a:lnTo>
                  <a:lnTo>
                    <a:pt x="362635" y="962660"/>
                  </a:lnTo>
                  <a:close/>
                </a:path>
                <a:path w="2193925" h="2694940">
                  <a:moveTo>
                    <a:pt x="448906" y="2477579"/>
                  </a:moveTo>
                  <a:lnTo>
                    <a:pt x="430060" y="2474772"/>
                  </a:lnTo>
                  <a:lnTo>
                    <a:pt x="397776" y="2691447"/>
                  </a:lnTo>
                  <a:lnTo>
                    <a:pt x="416623" y="2694254"/>
                  </a:lnTo>
                  <a:lnTo>
                    <a:pt x="448906" y="2477579"/>
                  </a:lnTo>
                  <a:close/>
                </a:path>
                <a:path w="2193925" h="2694940">
                  <a:moveTo>
                    <a:pt x="688390" y="2653830"/>
                  </a:moveTo>
                  <a:lnTo>
                    <a:pt x="678980" y="2444496"/>
                  </a:lnTo>
                  <a:lnTo>
                    <a:pt x="659942" y="2445347"/>
                  </a:lnTo>
                  <a:lnTo>
                    <a:pt x="669353" y="2654681"/>
                  </a:lnTo>
                  <a:lnTo>
                    <a:pt x="688390" y="2653830"/>
                  </a:lnTo>
                  <a:close/>
                </a:path>
                <a:path w="2193925" h="2694940">
                  <a:moveTo>
                    <a:pt x="838555" y="14859"/>
                  </a:moveTo>
                  <a:lnTo>
                    <a:pt x="819645" y="12446"/>
                  </a:lnTo>
                  <a:lnTo>
                    <a:pt x="792353" y="229743"/>
                  </a:lnTo>
                  <a:lnTo>
                    <a:pt x="811263" y="232156"/>
                  </a:lnTo>
                  <a:lnTo>
                    <a:pt x="838555" y="14859"/>
                  </a:lnTo>
                  <a:close/>
                </a:path>
                <a:path w="2193925" h="2694940">
                  <a:moveTo>
                    <a:pt x="966063" y="2575306"/>
                  </a:moveTo>
                  <a:lnTo>
                    <a:pt x="911847" y="2372893"/>
                  </a:lnTo>
                  <a:lnTo>
                    <a:pt x="893445" y="2377821"/>
                  </a:lnTo>
                  <a:lnTo>
                    <a:pt x="947661" y="2580233"/>
                  </a:lnTo>
                  <a:lnTo>
                    <a:pt x="966063" y="2575306"/>
                  </a:lnTo>
                  <a:close/>
                </a:path>
                <a:path w="2193925" h="2694940">
                  <a:moveTo>
                    <a:pt x="1109649" y="5969"/>
                  </a:moveTo>
                  <a:lnTo>
                    <a:pt x="1091565" y="0"/>
                  </a:lnTo>
                  <a:lnTo>
                    <a:pt x="1016558" y="225933"/>
                  </a:lnTo>
                  <a:lnTo>
                    <a:pt x="1034643" y="231902"/>
                  </a:lnTo>
                  <a:lnTo>
                    <a:pt x="1109649" y="5969"/>
                  </a:lnTo>
                  <a:close/>
                </a:path>
                <a:path w="2193925" h="2694940">
                  <a:moveTo>
                    <a:pt x="1118285" y="2042109"/>
                  </a:moveTo>
                  <a:lnTo>
                    <a:pt x="896467" y="1728470"/>
                  </a:lnTo>
                  <a:lnTo>
                    <a:pt x="880922" y="1739392"/>
                  </a:lnTo>
                  <a:lnTo>
                    <a:pt x="1102741" y="2053107"/>
                  </a:lnTo>
                  <a:lnTo>
                    <a:pt x="1118285" y="2042109"/>
                  </a:lnTo>
                  <a:close/>
                </a:path>
                <a:path w="2193925" h="2694940">
                  <a:moveTo>
                    <a:pt x="1220101" y="2456459"/>
                  </a:moveTo>
                  <a:lnTo>
                    <a:pt x="1126337" y="2269058"/>
                  </a:lnTo>
                  <a:lnTo>
                    <a:pt x="1109306" y="2277580"/>
                  </a:lnTo>
                  <a:lnTo>
                    <a:pt x="1203071" y="2464993"/>
                  </a:lnTo>
                  <a:lnTo>
                    <a:pt x="1220101" y="2456459"/>
                  </a:lnTo>
                  <a:close/>
                </a:path>
                <a:path w="2193925" h="2694940">
                  <a:moveTo>
                    <a:pt x="1360030" y="53975"/>
                  </a:moveTo>
                  <a:lnTo>
                    <a:pt x="1343266" y="44704"/>
                  </a:lnTo>
                  <a:lnTo>
                    <a:pt x="1225016" y="260477"/>
                  </a:lnTo>
                  <a:lnTo>
                    <a:pt x="1241717" y="269748"/>
                  </a:lnTo>
                  <a:lnTo>
                    <a:pt x="1360030" y="53975"/>
                  </a:lnTo>
                  <a:close/>
                </a:path>
                <a:path w="2193925" h="2694940">
                  <a:moveTo>
                    <a:pt x="1465059" y="2299589"/>
                  </a:moveTo>
                  <a:lnTo>
                    <a:pt x="1333233" y="2136724"/>
                  </a:lnTo>
                  <a:lnTo>
                    <a:pt x="1318374" y="2148713"/>
                  </a:lnTo>
                  <a:lnTo>
                    <a:pt x="1450200" y="2311577"/>
                  </a:lnTo>
                  <a:lnTo>
                    <a:pt x="1465059" y="2299589"/>
                  </a:lnTo>
                  <a:close/>
                </a:path>
                <a:path w="2193925" h="2694940">
                  <a:moveTo>
                    <a:pt x="1579105" y="772922"/>
                  </a:moveTo>
                  <a:lnTo>
                    <a:pt x="1569326" y="756666"/>
                  </a:lnTo>
                  <a:lnTo>
                    <a:pt x="1139177" y="1017905"/>
                  </a:lnTo>
                  <a:lnTo>
                    <a:pt x="1149070" y="1034161"/>
                  </a:lnTo>
                  <a:lnTo>
                    <a:pt x="1579105" y="772922"/>
                  </a:lnTo>
                  <a:close/>
                </a:path>
                <a:path w="2193925" h="2694940">
                  <a:moveTo>
                    <a:pt x="1595488" y="126746"/>
                  </a:moveTo>
                  <a:lnTo>
                    <a:pt x="1580248" y="115316"/>
                  </a:lnTo>
                  <a:lnTo>
                    <a:pt x="1421244" y="327406"/>
                  </a:lnTo>
                  <a:lnTo>
                    <a:pt x="1436484" y="338836"/>
                  </a:lnTo>
                  <a:lnTo>
                    <a:pt x="1595488" y="126746"/>
                  </a:lnTo>
                  <a:close/>
                </a:path>
                <a:path w="2193925" h="2694940">
                  <a:moveTo>
                    <a:pt x="1669656" y="1357884"/>
                  </a:moveTo>
                  <a:lnTo>
                    <a:pt x="1411846" y="1338834"/>
                  </a:lnTo>
                  <a:lnTo>
                    <a:pt x="1345044" y="1510284"/>
                  </a:lnTo>
                  <a:lnTo>
                    <a:pt x="1392796" y="1519809"/>
                  </a:lnTo>
                  <a:lnTo>
                    <a:pt x="1440548" y="1386459"/>
                  </a:lnTo>
                  <a:lnTo>
                    <a:pt x="1507350" y="1395984"/>
                  </a:lnTo>
                  <a:lnTo>
                    <a:pt x="1469123" y="1510284"/>
                  </a:lnTo>
                  <a:lnTo>
                    <a:pt x="1507350" y="1510284"/>
                  </a:lnTo>
                  <a:lnTo>
                    <a:pt x="1555102" y="1395984"/>
                  </a:lnTo>
                  <a:lnTo>
                    <a:pt x="1602854" y="1395984"/>
                  </a:lnTo>
                  <a:lnTo>
                    <a:pt x="1564627" y="1519809"/>
                  </a:lnTo>
                  <a:lnTo>
                    <a:pt x="1612379" y="1529334"/>
                  </a:lnTo>
                  <a:lnTo>
                    <a:pt x="1669656" y="1357884"/>
                  </a:lnTo>
                  <a:close/>
                </a:path>
                <a:path w="2193925" h="2694940">
                  <a:moveTo>
                    <a:pt x="1681594" y="2107908"/>
                  </a:moveTo>
                  <a:lnTo>
                    <a:pt x="1509636" y="1988210"/>
                  </a:lnTo>
                  <a:lnTo>
                    <a:pt x="1498714" y="2003844"/>
                  </a:lnTo>
                  <a:lnTo>
                    <a:pt x="1670672" y="2123554"/>
                  </a:lnTo>
                  <a:lnTo>
                    <a:pt x="1681594" y="2107908"/>
                  </a:lnTo>
                  <a:close/>
                </a:path>
                <a:path w="2193925" h="2694940">
                  <a:moveTo>
                    <a:pt x="1793608" y="249047"/>
                  </a:moveTo>
                  <a:lnTo>
                    <a:pt x="1780527" y="235331"/>
                  </a:lnTo>
                  <a:lnTo>
                    <a:pt x="1588249" y="417830"/>
                  </a:lnTo>
                  <a:lnTo>
                    <a:pt x="1601330" y="431546"/>
                  </a:lnTo>
                  <a:lnTo>
                    <a:pt x="1793608" y="249047"/>
                  </a:lnTo>
                  <a:close/>
                </a:path>
                <a:path w="2193925" h="2694940">
                  <a:moveTo>
                    <a:pt x="1864474" y="1909445"/>
                  </a:moveTo>
                  <a:lnTo>
                    <a:pt x="1663814" y="1813687"/>
                  </a:lnTo>
                  <a:lnTo>
                    <a:pt x="1655559" y="1830959"/>
                  </a:lnTo>
                  <a:lnTo>
                    <a:pt x="1856219" y="1926590"/>
                  </a:lnTo>
                  <a:lnTo>
                    <a:pt x="1864474" y="1909445"/>
                  </a:lnTo>
                  <a:close/>
                </a:path>
                <a:path w="2193925" h="2694940">
                  <a:moveTo>
                    <a:pt x="1956295" y="399161"/>
                  </a:moveTo>
                  <a:lnTo>
                    <a:pt x="1944865" y="383794"/>
                  </a:lnTo>
                  <a:lnTo>
                    <a:pt x="1724139" y="547116"/>
                  </a:lnTo>
                  <a:lnTo>
                    <a:pt x="1735442" y="562483"/>
                  </a:lnTo>
                  <a:lnTo>
                    <a:pt x="1956295" y="399161"/>
                  </a:lnTo>
                  <a:close/>
                </a:path>
                <a:path w="2193925" h="2694940">
                  <a:moveTo>
                    <a:pt x="2021446" y="1681607"/>
                  </a:moveTo>
                  <a:lnTo>
                    <a:pt x="1788147" y="1633601"/>
                  </a:lnTo>
                  <a:lnTo>
                    <a:pt x="1784337" y="1652270"/>
                  </a:lnTo>
                  <a:lnTo>
                    <a:pt x="2017636" y="1700276"/>
                  </a:lnTo>
                  <a:lnTo>
                    <a:pt x="2021446" y="1681607"/>
                  </a:lnTo>
                  <a:close/>
                </a:path>
                <a:path w="2193925" h="2694940">
                  <a:moveTo>
                    <a:pt x="2070468" y="581152"/>
                  </a:moveTo>
                  <a:lnTo>
                    <a:pt x="2061324" y="564388"/>
                  </a:lnTo>
                  <a:lnTo>
                    <a:pt x="1829041" y="692150"/>
                  </a:lnTo>
                  <a:lnTo>
                    <a:pt x="1838185" y="708914"/>
                  </a:lnTo>
                  <a:lnTo>
                    <a:pt x="2070468" y="581152"/>
                  </a:lnTo>
                  <a:close/>
                </a:path>
                <a:path w="2193925" h="2694940">
                  <a:moveTo>
                    <a:pt x="2158733" y="787019"/>
                  </a:moveTo>
                  <a:lnTo>
                    <a:pt x="2152383" y="769112"/>
                  </a:lnTo>
                  <a:lnTo>
                    <a:pt x="1902574" y="857758"/>
                  </a:lnTo>
                  <a:lnTo>
                    <a:pt x="1908924" y="875665"/>
                  </a:lnTo>
                  <a:lnTo>
                    <a:pt x="2158733" y="787019"/>
                  </a:lnTo>
                  <a:close/>
                </a:path>
                <a:path w="2193925" h="2694940">
                  <a:moveTo>
                    <a:pt x="2187435" y="1235075"/>
                  </a:moveTo>
                  <a:lnTo>
                    <a:pt x="2185784" y="1216152"/>
                  </a:lnTo>
                  <a:lnTo>
                    <a:pt x="1921624" y="1238377"/>
                  </a:lnTo>
                  <a:lnTo>
                    <a:pt x="1923148" y="1257300"/>
                  </a:lnTo>
                  <a:lnTo>
                    <a:pt x="2187435" y="1235075"/>
                  </a:lnTo>
                  <a:close/>
                </a:path>
                <a:path w="2193925" h="2694940">
                  <a:moveTo>
                    <a:pt x="2193912" y="1001268"/>
                  </a:moveTo>
                  <a:lnTo>
                    <a:pt x="2189721" y="982726"/>
                  </a:lnTo>
                  <a:lnTo>
                    <a:pt x="1931022" y="1040384"/>
                  </a:lnTo>
                  <a:lnTo>
                    <a:pt x="1935086" y="1058926"/>
                  </a:lnTo>
                  <a:lnTo>
                    <a:pt x="2193912" y="1001268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480" y="4207763"/>
              <a:ext cx="283464" cy="23774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74420" y="5559551"/>
              <a:ext cx="132588" cy="12344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24940" y="4311395"/>
              <a:ext cx="210311" cy="219456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0668" y="3687444"/>
              <a:ext cx="2113915" cy="2518410"/>
            </a:xfrm>
            <a:custGeom>
              <a:avLst/>
              <a:gdLst/>
              <a:ahLst/>
              <a:cxnLst/>
              <a:rect l="l" t="t" r="r" b="b"/>
              <a:pathLst>
                <a:path w="2113915" h="2518410">
                  <a:moveTo>
                    <a:pt x="10668" y="2403983"/>
                  </a:moveTo>
                  <a:lnTo>
                    <a:pt x="0" y="2403983"/>
                  </a:lnTo>
                  <a:lnTo>
                    <a:pt x="0" y="2422271"/>
                  </a:lnTo>
                  <a:lnTo>
                    <a:pt x="10668" y="2403983"/>
                  </a:lnTo>
                  <a:close/>
                </a:path>
                <a:path w="2113915" h="2518410">
                  <a:moveTo>
                    <a:pt x="48768" y="434594"/>
                  </a:moveTo>
                  <a:lnTo>
                    <a:pt x="0" y="367919"/>
                  </a:lnTo>
                  <a:lnTo>
                    <a:pt x="0" y="406019"/>
                  </a:lnTo>
                  <a:lnTo>
                    <a:pt x="29260" y="444119"/>
                  </a:lnTo>
                  <a:lnTo>
                    <a:pt x="48768" y="434594"/>
                  </a:lnTo>
                  <a:close/>
                </a:path>
                <a:path w="2113915" h="2518410">
                  <a:moveTo>
                    <a:pt x="57912" y="2413127"/>
                  </a:moveTo>
                  <a:lnTo>
                    <a:pt x="38608" y="2413127"/>
                  </a:lnTo>
                  <a:lnTo>
                    <a:pt x="0" y="2470480"/>
                  </a:lnTo>
                  <a:lnTo>
                    <a:pt x="0" y="2518283"/>
                  </a:lnTo>
                  <a:lnTo>
                    <a:pt x="57912" y="2413127"/>
                  </a:lnTo>
                  <a:close/>
                </a:path>
                <a:path w="2113915" h="2518410">
                  <a:moveTo>
                    <a:pt x="575081" y="218694"/>
                  </a:moveTo>
                  <a:lnTo>
                    <a:pt x="562432" y="0"/>
                  </a:lnTo>
                  <a:lnTo>
                    <a:pt x="543407" y="1016"/>
                  </a:lnTo>
                  <a:lnTo>
                    <a:pt x="556056" y="219710"/>
                  </a:lnTo>
                  <a:lnTo>
                    <a:pt x="575081" y="218694"/>
                  </a:lnTo>
                  <a:close/>
                </a:path>
                <a:path w="2113915" h="2518410">
                  <a:moveTo>
                    <a:pt x="2113788" y="1403223"/>
                  </a:moveTo>
                  <a:lnTo>
                    <a:pt x="1858772" y="1385062"/>
                  </a:lnTo>
                  <a:lnTo>
                    <a:pt x="1857502" y="1404112"/>
                  </a:lnTo>
                  <a:lnTo>
                    <a:pt x="2112391" y="1422273"/>
                  </a:lnTo>
                  <a:lnTo>
                    <a:pt x="2113788" y="1403223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0979" y="5674478"/>
              <a:ext cx="223837" cy="24168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91276" y="5632897"/>
              <a:ext cx="94315" cy="11813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3379" y="3973067"/>
              <a:ext cx="551688" cy="201930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91640" y="795527"/>
              <a:ext cx="5983986" cy="133883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388107" y="1527047"/>
              <a:ext cx="4403598" cy="1338834"/>
            </a:xfrm>
            <a:prstGeom prst="rect">
              <a:avLst/>
            </a:prstGeom>
          </p:spPr>
        </p:pic>
      </p:grp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2054732" y="973073"/>
            <a:ext cx="502920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9295" marR="5080" indent="-697230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TIPOS</a:t>
            </a:r>
            <a:r>
              <a:rPr sz="4800" spc="-45" dirty="0"/>
              <a:t> </a:t>
            </a:r>
            <a:r>
              <a:rPr sz="4800" spc="-5" dirty="0"/>
              <a:t>DE</a:t>
            </a:r>
            <a:r>
              <a:rPr sz="4800" spc="-40" dirty="0"/>
              <a:t> </a:t>
            </a:r>
            <a:r>
              <a:rPr sz="4800" spc="-5" dirty="0"/>
              <a:t>TEXTOS </a:t>
            </a:r>
            <a:r>
              <a:rPr sz="4800" spc="-1485" dirty="0"/>
              <a:t> </a:t>
            </a:r>
            <a:r>
              <a:rPr sz="4800" spc="-5" dirty="0"/>
              <a:t>NARRATIVOS</a:t>
            </a:r>
            <a:endParaRPr sz="4800"/>
          </a:p>
        </p:txBody>
      </p:sp>
      <p:pic>
        <p:nvPicPr>
          <p:cNvPr id="38" name="object 3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311907" y="3800855"/>
            <a:ext cx="4676394" cy="899922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2551938" y="3917060"/>
            <a:ext cx="404050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Subgéneros</a:t>
            </a:r>
            <a:r>
              <a:rPr sz="32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narrativos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9728" y="902208"/>
            <a:ext cx="8952865" cy="1558290"/>
            <a:chOff x="109728" y="902208"/>
            <a:chExt cx="8952865" cy="15582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728" y="902208"/>
              <a:ext cx="8952738" cy="10096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628" y="1450848"/>
              <a:ext cx="3925062" cy="1009650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179831" y="2767583"/>
            <a:ext cx="6445885" cy="1009650"/>
            <a:chOff x="179831" y="2767583"/>
            <a:chExt cx="6445885" cy="100965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831" y="2926079"/>
              <a:ext cx="819150" cy="76428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2440" y="2767583"/>
              <a:ext cx="764285" cy="100965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8555" y="2767583"/>
              <a:ext cx="5987034" cy="1009650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179831" y="4084320"/>
            <a:ext cx="3435985" cy="1009650"/>
            <a:chOff x="179831" y="4084320"/>
            <a:chExt cx="3435985" cy="100965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831" y="4242816"/>
              <a:ext cx="819150" cy="76428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2440" y="4084320"/>
              <a:ext cx="764285" cy="100965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8555" y="4084320"/>
              <a:ext cx="2977134" cy="100965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80491" y="1032205"/>
            <a:ext cx="8237220" cy="375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FF"/>
                </a:solidFill>
                <a:latin typeface="Tahoma"/>
                <a:cs typeface="Tahoma"/>
              </a:rPr>
              <a:t>SEGÚN SU GRADACIÓN JERÁRQUICA SE </a:t>
            </a:r>
            <a:r>
              <a:rPr sz="3600" spc="-1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Tahoma"/>
                <a:cs typeface="Tahoma"/>
              </a:rPr>
              <a:t>CLASIFICAN</a:t>
            </a:r>
            <a:r>
              <a:rPr sz="36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Tahoma"/>
                <a:cs typeface="Tahoma"/>
              </a:rPr>
              <a:t>EN:</a:t>
            </a:r>
            <a:endParaRPr sz="3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5000">
              <a:latin typeface="Tahoma"/>
              <a:cs typeface="Tahoma"/>
            </a:endParaRPr>
          </a:p>
          <a:p>
            <a:pPr marL="375285" indent="-363220">
              <a:lnSpc>
                <a:spcPct val="100000"/>
              </a:lnSpc>
              <a:buClr>
                <a:srgbClr val="A2C145"/>
              </a:buClr>
              <a:buSzPct val="76388"/>
              <a:buChar char="►"/>
              <a:tabLst>
                <a:tab pos="375920" algn="l"/>
              </a:tabLst>
            </a:pPr>
            <a:r>
              <a:rPr sz="3600" spc="-5" dirty="0">
                <a:solidFill>
                  <a:srgbClr val="FFFFFF"/>
                </a:solidFill>
                <a:latin typeface="Tahoma"/>
                <a:cs typeface="Tahoma"/>
              </a:rPr>
              <a:t>-principales</a:t>
            </a:r>
            <a:r>
              <a:rPr sz="36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3600" spc="-5" dirty="0">
                <a:solidFill>
                  <a:srgbClr val="FFFFFF"/>
                </a:solidFill>
                <a:latin typeface="Tahoma"/>
                <a:cs typeface="Tahoma"/>
              </a:rPr>
              <a:t> protagonistas</a:t>
            </a:r>
            <a:endParaRPr sz="3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A2C145"/>
              </a:buClr>
              <a:buFont typeface="Tahoma"/>
              <a:buChar char="►"/>
            </a:pPr>
            <a:endParaRPr sz="5000">
              <a:latin typeface="Tahoma"/>
              <a:cs typeface="Tahoma"/>
            </a:endParaRPr>
          </a:p>
          <a:p>
            <a:pPr marL="375285" indent="-363220">
              <a:lnSpc>
                <a:spcPct val="100000"/>
              </a:lnSpc>
              <a:buClr>
                <a:srgbClr val="A2C145"/>
              </a:buClr>
              <a:buSzPct val="76388"/>
              <a:buChar char="►"/>
              <a:tabLst>
                <a:tab pos="375920" algn="l"/>
              </a:tabLst>
            </a:pPr>
            <a:r>
              <a:rPr sz="3600" spc="-5" dirty="0">
                <a:solidFill>
                  <a:srgbClr val="FFFFFF"/>
                </a:solidFill>
                <a:latin typeface="Tahoma"/>
                <a:cs typeface="Tahoma"/>
              </a:rPr>
              <a:t>-secundarios</a:t>
            </a:r>
            <a:endParaRPr sz="3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0900" y="288036"/>
            <a:ext cx="2568702" cy="122910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23894" y="449326"/>
            <a:ext cx="16935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Novela</a:t>
            </a:r>
            <a:endParaRPr sz="4400"/>
          </a:p>
        </p:txBody>
      </p:sp>
      <p:grpSp>
        <p:nvGrpSpPr>
          <p:cNvPr id="4" name="object 4"/>
          <p:cNvGrpSpPr/>
          <p:nvPr/>
        </p:nvGrpSpPr>
        <p:grpSpPr>
          <a:xfrm>
            <a:off x="202692" y="1623060"/>
            <a:ext cx="8646795" cy="2948305"/>
            <a:chOff x="202692" y="1623060"/>
            <a:chExt cx="8646795" cy="294830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692" y="1764792"/>
              <a:ext cx="730758" cy="68046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3107" y="1623060"/>
              <a:ext cx="8131302" cy="89992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3107" y="2305812"/>
              <a:ext cx="8365998" cy="89992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3107" y="2988563"/>
              <a:ext cx="7511033" cy="89992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3107" y="3671316"/>
              <a:ext cx="6860285" cy="89992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80491" y="1544548"/>
            <a:ext cx="8079740" cy="2757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40000"/>
              </a:lnSpc>
              <a:spcBef>
                <a:spcPts val="100"/>
              </a:spcBef>
              <a:buClr>
                <a:srgbClr val="A2C145"/>
              </a:buClr>
              <a:buSzPct val="79687"/>
              <a:buChar char="►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Relato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extenso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 y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 complejo.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Por</a:t>
            </a:r>
            <a:r>
              <a:rPr sz="32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lo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general 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presenta una gran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variedad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de personajes. </a:t>
            </a:r>
            <a:r>
              <a:rPr sz="3200" spc="-9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Además de la historia o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trama central,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también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hay historias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secundarias.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4323" y="288036"/>
            <a:ext cx="2641854" cy="122910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87317" y="449326"/>
            <a:ext cx="17735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Cuento</a:t>
            </a:r>
            <a:endParaRPr sz="4400"/>
          </a:p>
        </p:txBody>
      </p:sp>
      <p:grpSp>
        <p:nvGrpSpPr>
          <p:cNvPr id="4" name="object 4"/>
          <p:cNvGrpSpPr/>
          <p:nvPr/>
        </p:nvGrpSpPr>
        <p:grpSpPr>
          <a:xfrm>
            <a:off x="202692" y="1623060"/>
            <a:ext cx="5937250" cy="900430"/>
            <a:chOff x="202692" y="1623060"/>
            <a:chExt cx="5937250" cy="90043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692" y="1764792"/>
              <a:ext cx="730758" cy="68046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3107" y="1623060"/>
              <a:ext cx="5656326" cy="89992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80491" y="1739011"/>
            <a:ext cx="53632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A2C145"/>
              </a:buClr>
              <a:buSzPct val="79687"/>
              <a:buChar char="►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Relato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 reducido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complejo.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5827" y="288036"/>
            <a:ext cx="2958846" cy="122910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28821" y="449326"/>
            <a:ext cx="20891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Leyenda</a:t>
            </a:r>
            <a:endParaRPr sz="4400"/>
          </a:p>
        </p:txBody>
      </p:sp>
      <p:grpSp>
        <p:nvGrpSpPr>
          <p:cNvPr id="4" name="object 4"/>
          <p:cNvGrpSpPr/>
          <p:nvPr/>
        </p:nvGrpSpPr>
        <p:grpSpPr>
          <a:xfrm>
            <a:off x="202692" y="1514855"/>
            <a:ext cx="8589010" cy="3338829"/>
            <a:chOff x="202692" y="1514855"/>
            <a:chExt cx="8589010" cy="3338829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692" y="1656587"/>
              <a:ext cx="730758" cy="68046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3107" y="1514855"/>
              <a:ext cx="7879842" cy="89992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3107" y="2002536"/>
              <a:ext cx="8291322" cy="89992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3107" y="2490216"/>
              <a:ext cx="8013954" cy="89992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3107" y="2977895"/>
              <a:ext cx="2393442" cy="89992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42387" y="2977895"/>
              <a:ext cx="6448806" cy="89992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3107" y="3465576"/>
              <a:ext cx="7450074" cy="89992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3107" y="3953255"/>
              <a:ext cx="3466338" cy="899922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80491" y="1630121"/>
            <a:ext cx="8014970" cy="2953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A2C145"/>
              </a:buClr>
              <a:buSzPct val="79687"/>
              <a:buChar char="►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Relato basado en hechos históricos o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en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tradiciones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populares,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en el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que interviene </a:t>
            </a:r>
            <a:r>
              <a:rPr sz="3200" spc="-9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fantasía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y lo sobrenatural. Como la del 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Caleuche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, buque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fantasma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que,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según se </a:t>
            </a:r>
            <a:r>
              <a:rPr sz="3200" spc="-9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cuenta,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aparece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con frecuencia en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los 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canales</a:t>
            </a:r>
            <a:r>
              <a:rPr sz="32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chilotes.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07664" y="30480"/>
            <a:ext cx="2359914" cy="111937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10178" y="176529"/>
            <a:ext cx="17246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latin typeface="Tahoma"/>
                <a:cs typeface="Tahoma"/>
              </a:rPr>
              <a:t>Fá</a:t>
            </a:r>
            <a:r>
              <a:rPr b="1" spc="-25" dirty="0">
                <a:latin typeface="Tahoma"/>
                <a:cs typeface="Tahoma"/>
              </a:rPr>
              <a:t>b</a:t>
            </a:r>
            <a:r>
              <a:rPr b="1" spc="-10" dirty="0">
                <a:latin typeface="Tahoma"/>
                <a:cs typeface="Tahoma"/>
              </a:rPr>
              <a:t>ula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02692" y="1133855"/>
            <a:ext cx="8589010" cy="3338829"/>
            <a:chOff x="202692" y="1133855"/>
            <a:chExt cx="8589010" cy="3338829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692" y="1275587"/>
              <a:ext cx="730758" cy="68046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3107" y="1133855"/>
              <a:ext cx="7879842" cy="89992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3107" y="1621536"/>
              <a:ext cx="8291322" cy="89992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3107" y="2109216"/>
              <a:ext cx="8013954" cy="89992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3107" y="2596895"/>
              <a:ext cx="2393442" cy="89992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42387" y="2596895"/>
              <a:ext cx="6448806" cy="89992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3107" y="3084576"/>
              <a:ext cx="7450074" cy="89992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3107" y="3572255"/>
              <a:ext cx="3466338" cy="899922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80491" y="1249426"/>
            <a:ext cx="8013700" cy="2952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A2C145"/>
              </a:buClr>
              <a:buSzPct val="79687"/>
              <a:buChar char="►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Relato basado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en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hechos históricos o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en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tradiciones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populares,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en el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que interviene </a:t>
            </a:r>
            <a:r>
              <a:rPr sz="3200" spc="-9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fantasía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y lo sobrenatural. Como la del 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Caleuche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, buque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fantasma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que,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según se </a:t>
            </a:r>
            <a:r>
              <a:rPr sz="3200" spc="-9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cuenta,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aparece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con frecuencia en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los 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canales</a:t>
            </a:r>
            <a:r>
              <a:rPr sz="32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chilotes.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1820" y="30480"/>
            <a:ext cx="2911602" cy="111937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34334" y="176529"/>
            <a:ext cx="22758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latin typeface="Tahoma"/>
                <a:cs typeface="Tahoma"/>
              </a:rPr>
              <a:t>Parábola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02692" y="1031747"/>
            <a:ext cx="8667750" cy="4436110"/>
            <a:chOff x="202692" y="1031747"/>
            <a:chExt cx="8667750" cy="443611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692" y="1173479"/>
              <a:ext cx="730758" cy="68046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3107" y="1031747"/>
              <a:ext cx="7020306" cy="89992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3107" y="1738883"/>
              <a:ext cx="8103870" cy="89992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3107" y="2446019"/>
              <a:ext cx="6989826" cy="89992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3107" y="3153155"/>
              <a:ext cx="7671054" cy="89992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3107" y="3860291"/>
              <a:ext cx="8387333" cy="89992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3107" y="4567427"/>
              <a:ext cx="7210806" cy="89992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380491" y="928090"/>
            <a:ext cx="8089900" cy="4269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45000"/>
              </a:lnSpc>
              <a:spcBef>
                <a:spcPts val="100"/>
              </a:spcBef>
              <a:buClr>
                <a:srgbClr val="A2C145"/>
              </a:buClr>
              <a:buSzPct val="79687"/>
              <a:buChar char="►"/>
              <a:tabLst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Narraciones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breves y alegóricas, de 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enseñanzas más profundas que la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fábula,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 que basan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su argumento en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vida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 humana. Algunas de las parábolas más 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conocidas están en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los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Evangelios, como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3200" spc="-9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del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Buen</a:t>
            </a:r>
            <a:r>
              <a:rPr sz="32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Pastor</a:t>
            </a:r>
            <a:r>
              <a:rPr sz="32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del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Hijo Pródigo.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5341" y="1798446"/>
            <a:ext cx="597217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80185" marR="5080" indent="-1468120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TIPOS</a:t>
            </a:r>
            <a:r>
              <a:rPr sz="5400" spc="-50" dirty="0"/>
              <a:t> </a:t>
            </a:r>
            <a:r>
              <a:rPr sz="5400" spc="-5" dirty="0"/>
              <a:t>DE</a:t>
            </a:r>
            <a:r>
              <a:rPr sz="5400" spc="-45" dirty="0"/>
              <a:t> </a:t>
            </a:r>
            <a:r>
              <a:rPr sz="5400" spc="-5" dirty="0"/>
              <a:t>MUNDOS </a:t>
            </a:r>
            <a:r>
              <a:rPr sz="5400" spc="-1675" dirty="0"/>
              <a:t> </a:t>
            </a:r>
            <a:r>
              <a:rPr sz="5400" spc="-5" dirty="0"/>
              <a:t>POSIBLES</a:t>
            </a:r>
            <a:endParaRPr sz="5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66283" y="840"/>
            <a:ext cx="2269490" cy="1739264"/>
            <a:chOff x="966283" y="840"/>
            <a:chExt cx="2269490" cy="1739264"/>
          </a:xfrm>
        </p:grpSpPr>
        <p:sp>
          <p:nvSpPr>
            <p:cNvPr id="3" name="object 3"/>
            <p:cNvSpPr/>
            <p:nvPr/>
          </p:nvSpPr>
          <p:spPr>
            <a:xfrm>
              <a:off x="971045" y="5603"/>
              <a:ext cx="1995805" cy="1729105"/>
            </a:xfrm>
            <a:custGeom>
              <a:avLst/>
              <a:gdLst/>
              <a:ahLst/>
              <a:cxnLst/>
              <a:rect l="l" t="t" r="r" b="b"/>
              <a:pathLst>
                <a:path w="1995805" h="1729105">
                  <a:moveTo>
                    <a:pt x="1219178" y="0"/>
                  </a:moveTo>
                  <a:lnTo>
                    <a:pt x="1175103" y="5422"/>
                  </a:lnTo>
                  <a:lnTo>
                    <a:pt x="1133274" y="21942"/>
                  </a:lnTo>
                  <a:lnTo>
                    <a:pt x="1095311" y="48919"/>
                  </a:lnTo>
                  <a:lnTo>
                    <a:pt x="1062833" y="85712"/>
                  </a:lnTo>
                  <a:lnTo>
                    <a:pt x="1037459" y="131683"/>
                  </a:lnTo>
                  <a:lnTo>
                    <a:pt x="1024350" y="117497"/>
                  </a:lnTo>
                  <a:lnTo>
                    <a:pt x="980309" y="82153"/>
                  </a:lnTo>
                  <a:lnTo>
                    <a:pt x="939388" y="61777"/>
                  </a:lnTo>
                  <a:lnTo>
                    <a:pt x="897262" y="50629"/>
                  </a:lnTo>
                  <a:lnTo>
                    <a:pt x="854871" y="48371"/>
                  </a:lnTo>
                  <a:lnTo>
                    <a:pt x="813153" y="54665"/>
                  </a:lnTo>
                  <a:lnTo>
                    <a:pt x="773050" y="69171"/>
                  </a:lnTo>
                  <a:lnTo>
                    <a:pt x="735500" y="91551"/>
                  </a:lnTo>
                  <a:lnTo>
                    <a:pt x="701443" y="121467"/>
                  </a:lnTo>
                  <a:lnTo>
                    <a:pt x="671820" y="158579"/>
                  </a:lnTo>
                  <a:lnTo>
                    <a:pt x="647569" y="202549"/>
                  </a:lnTo>
                  <a:lnTo>
                    <a:pt x="600712" y="176060"/>
                  </a:lnTo>
                  <a:lnTo>
                    <a:pt x="551128" y="159226"/>
                  </a:lnTo>
                  <a:lnTo>
                    <a:pt x="499854" y="152275"/>
                  </a:lnTo>
                  <a:lnTo>
                    <a:pt x="447925" y="155432"/>
                  </a:lnTo>
                  <a:lnTo>
                    <a:pt x="406426" y="165468"/>
                  </a:lnTo>
                  <a:lnTo>
                    <a:pt x="367372" y="181593"/>
                  </a:lnTo>
                  <a:lnTo>
                    <a:pt x="331079" y="203315"/>
                  </a:lnTo>
                  <a:lnTo>
                    <a:pt x="297867" y="230141"/>
                  </a:lnTo>
                  <a:lnTo>
                    <a:pt x="268054" y="261578"/>
                  </a:lnTo>
                  <a:lnTo>
                    <a:pt x="241956" y="297133"/>
                  </a:lnTo>
                  <a:lnTo>
                    <a:pt x="219893" y="336312"/>
                  </a:lnTo>
                  <a:lnTo>
                    <a:pt x="202183" y="378623"/>
                  </a:lnTo>
                  <a:lnTo>
                    <a:pt x="189143" y="423573"/>
                  </a:lnTo>
                  <a:lnTo>
                    <a:pt x="181091" y="470669"/>
                  </a:lnTo>
                  <a:lnTo>
                    <a:pt x="178346" y="519417"/>
                  </a:lnTo>
                  <a:lnTo>
                    <a:pt x="181225" y="569325"/>
                  </a:lnTo>
                  <a:lnTo>
                    <a:pt x="179549" y="574659"/>
                  </a:lnTo>
                  <a:lnTo>
                    <a:pt x="133457" y="586925"/>
                  </a:lnTo>
                  <a:lnTo>
                    <a:pt x="91598" y="611251"/>
                  </a:lnTo>
                  <a:lnTo>
                    <a:pt x="55601" y="646365"/>
                  </a:lnTo>
                  <a:lnTo>
                    <a:pt x="27098" y="690991"/>
                  </a:lnTo>
                  <a:lnTo>
                    <a:pt x="10194" y="734815"/>
                  </a:lnTo>
                  <a:lnTo>
                    <a:pt x="1257" y="780356"/>
                  </a:lnTo>
                  <a:lnTo>
                    <a:pt x="0" y="826307"/>
                  </a:lnTo>
                  <a:lnTo>
                    <a:pt x="6132" y="871363"/>
                  </a:lnTo>
                  <a:lnTo>
                    <a:pt x="19365" y="914216"/>
                  </a:lnTo>
                  <a:lnTo>
                    <a:pt x="39412" y="953560"/>
                  </a:lnTo>
                  <a:lnTo>
                    <a:pt x="65983" y="988087"/>
                  </a:lnTo>
                  <a:lnTo>
                    <a:pt x="98789" y="1016492"/>
                  </a:lnTo>
                  <a:lnTo>
                    <a:pt x="72473" y="1057777"/>
                  </a:lnTo>
                  <a:lnTo>
                    <a:pt x="54558" y="1104265"/>
                  </a:lnTo>
                  <a:lnTo>
                    <a:pt x="45525" y="1154206"/>
                  </a:lnTo>
                  <a:lnTo>
                    <a:pt x="45856" y="1205849"/>
                  </a:lnTo>
                  <a:lnTo>
                    <a:pt x="56511" y="1259012"/>
                  </a:lnTo>
                  <a:lnTo>
                    <a:pt x="76480" y="1306417"/>
                  </a:lnTo>
                  <a:lnTo>
                    <a:pt x="104423" y="1346815"/>
                  </a:lnTo>
                  <a:lnTo>
                    <a:pt x="138998" y="1378957"/>
                  </a:lnTo>
                  <a:lnTo>
                    <a:pt x="178867" y="1401596"/>
                  </a:lnTo>
                  <a:lnTo>
                    <a:pt x="222688" y="1413482"/>
                  </a:lnTo>
                  <a:lnTo>
                    <a:pt x="269122" y="1413367"/>
                  </a:lnTo>
                  <a:lnTo>
                    <a:pt x="272894" y="1420987"/>
                  </a:lnTo>
                  <a:lnTo>
                    <a:pt x="298296" y="1464638"/>
                  </a:lnTo>
                  <a:lnTo>
                    <a:pt x="327410" y="1503356"/>
                  </a:lnTo>
                  <a:lnTo>
                    <a:pt x="359778" y="1537007"/>
                  </a:lnTo>
                  <a:lnTo>
                    <a:pt x="394943" y="1565455"/>
                  </a:lnTo>
                  <a:lnTo>
                    <a:pt x="432447" y="1588567"/>
                  </a:lnTo>
                  <a:lnTo>
                    <a:pt x="471831" y="1606206"/>
                  </a:lnTo>
                  <a:lnTo>
                    <a:pt x="512639" y="1618239"/>
                  </a:lnTo>
                  <a:lnTo>
                    <a:pt x="554413" y="1624530"/>
                  </a:lnTo>
                  <a:lnTo>
                    <a:pt x="596694" y="1624943"/>
                  </a:lnTo>
                  <a:lnTo>
                    <a:pt x="639025" y="1619345"/>
                  </a:lnTo>
                  <a:lnTo>
                    <a:pt x="680949" y="1607601"/>
                  </a:lnTo>
                  <a:lnTo>
                    <a:pt x="722007" y="1589575"/>
                  </a:lnTo>
                  <a:lnTo>
                    <a:pt x="761742" y="1565132"/>
                  </a:lnTo>
                  <a:lnTo>
                    <a:pt x="788024" y="1605404"/>
                  </a:lnTo>
                  <a:lnTo>
                    <a:pt x="818530" y="1640749"/>
                  </a:lnTo>
                  <a:lnTo>
                    <a:pt x="852761" y="1670755"/>
                  </a:lnTo>
                  <a:lnTo>
                    <a:pt x="890217" y="1695006"/>
                  </a:lnTo>
                  <a:lnTo>
                    <a:pt x="930398" y="1713087"/>
                  </a:lnTo>
                  <a:lnTo>
                    <a:pt x="975451" y="1725062"/>
                  </a:lnTo>
                  <a:lnTo>
                    <a:pt x="1020362" y="1729029"/>
                  </a:lnTo>
                  <a:lnTo>
                    <a:pt x="1064529" y="1725368"/>
                  </a:lnTo>
                  <a:lnTo>
                    <a:pt x="1107351" y="1714459"/>
                  </a:lnTo>
                  <a:lnTo>
                    <a:pt x="1148226" y="1696683"/>
                  </a:lnTo>
                  <a:lnTo>
                    <a:pt x="1186552" y="1672419"/>
                  </a:lnTo>
                  <a:lnTo>
                    <a:pt x="1221727" y="1642047"/>
                  </a:lnTo>
                  <a:lnTo>
                    <a:pt x="1253151" y="1605948"/>
                  </a:lnTo>
                  <a:lnTo>
                    <a:pt x="1280220" y="1564502"/>
                  </a:lnTo>
                  <a:lnTo>
                    <a:pt x="1302334" y="1518088"/>
                  </a:lnTo>
                  <a:lnTo>
                    <a:pt x="1318891" y="1467088"/>
                  </a:lnTo>
                  <a:lnTo>
                    <a:pt x="1351357" y="1487444"/>
                  </a:lnTo>
                  <a:lnTo>
                    <a:pt x="1385741" y="1502299"/>
                  </a:lnTo>
                  <a:lnTo>
                    <a:pt x="1421529" y="1511487"/>
                  </a:lnTo>
                  <a:lnTo>
                    <a:pt x="1458210" y="1514840"/>
                  </a:lnTo>
                  <a:lnTo>
                    <a:pt x="1501509" y="1511133"/>
                  </a:lnTo>
                  <a:lnTo>
                    <a:pt x="1542646" y="1499602"/>
                  </a:lnTo>
                  <a:lnTo>
                    <a:pt x="1581063" y="1480889"/>
                  </a:lnTo>
                  <a:lnTo>
                    <a:pt x="1616206" y="1455634"/>
                  </a:lnTo>
                  <a:lnTo>
                    <a:pt x="1647519" y="1424480"/>
                  </a:lnTo>
                  <a:lnTo>
                    <a:pt x="1674447" y="1388068"/>
                  </a:lnTo>
                  <a:lnTo>
                    <a:pt x="1696434" y="1347040"/>
                  </a:lnTo>
                  <a:lnTo>
                    <a:pt x="1712925" y="1302037"/>
                  </a:lnTo>
                  <a:lnTo>
                    <a:pt x="1723364" y="1253701"/>
                  </a:lnTo>
                  <a:lnTo>
                    <a:pt x="1727196" y="1202674"/>
                  </a:lnTo>
                  <a:lnTo>
                    <a:pt x="1766502" y="1192949"/>
                  </a:lnTo>
                  <a:lnTo>
                    <a:pt x="1804285" y="1177449"/>
                  </a:lnTo>
                  <a:lnTo>
                    <a:pt x="1840067" y="1156401"/>
                  </a:lnTo>
                  <a:lnTo>
                    <a:pt x="1873373" y="1130030"/>
                  </a:lnTo>
                  <a:lnTo>
                    <a:pt x="1905273" y="1096875"/>
                  </a:lnTo>
                  <a:lnTo>
                    <a:pt x="1932474" y="1059859"/>
                  </a:lnTo>
                  <a:lnTo>
                    <a:pt x="1954907" y="1019598"/>
                  </a:lnTo>
                  <a:lnTo>
                    <a:pt x="1972504" y="976708"/>
                  </a:lnTo>
                  <a:lnTo>
                    <a:pt x="1985195" y="931806"/>
                  </a:lnTo>
                  <a:lnTo>
                    <a:pt x="1992912" y="885508"/>
                  </a:lnTo>
                  <a:lnTo>
                    <a:pt x="1995586" y="838429"/>
                  </a:lnTo>
                  <a:lnTo>
                    <a:pt x="1993148" y="791185"/>
                  </a:lnTo>
                  <a:lnTo>
                    <a:pt x="1985530" y="744393"/>
                  </a:lnTo>
                  <a:lnTo>
                    <a:pt x="1972662" y="698668"/>
                  </a:lnTo>
                  <a:lnTo>
                    <a:pt x="1954477" y="654628"/>
                  </a:lnTo>
                  <a:lnTo>
                    <a:pt x="1930904" y="612886"/>
                  </a:lnTo>
                  <a:lnTo>
                    <a:pt x="1934117" y="603484"/>
                  </a:lnTo>
                  <a:lnTo>
                    <a:pt x="1937079" y="593963"/>
                  </a:lnTo>
                  <a:lnTo>
                    <a:pt x="1939780" y="584347"/>
                  </a:lnTo>
                  <a:lnTo>
                    <a:pt x="1942207" y="574659"/>
                  </a:lnTo>
                  <a:lnTo>
                    <a:pt x="1949998" y="522960"/>
                  </a:lnTo>
                  <a:lnTo>
                    <a:pt x="1949903" y="471910"/>
                  </a:lnTo>
                  <a:lnTo>
                    <a:pt x="1942409" y="422518"/>
                  </a:lnTo>
                  <a:lnTo>
                    <a:pt x="1928005" y="375792"/>
                  </a:lnTo>
                  <a:lnTo>
                    <a:pt x="1907176" y="332738"/>
                  </a:lnTo>
                  <a:lnTo>
                    <a:pt x="1880410" y="294366"/>
                  </a:lnTo>
                  <a:lnTo>
                    <a:pt x="1848194" y="261681"/>
                  </a:lnTo>
                  <a:lnTo>
                    <a:pt x="1811015" y="235693"/>
                  </a:lnTo>
                  <a:lnTo>
                    <a:pt x="1769360" y="217408"/>
                  </a:lnTo>
                  <a:lnTo>
                    <a:pt x="1759267" y="173454"/>
                  </a:lnTo>
                  <a:lnTo>
                    <a:pt x="1743007" y="132477"/>
                  </a:lnTo>
                  <a:lnTo>
                    <a:pt x="1721032" y="95357"/>
                  </a:lnTo>
                  <a:lnTo>
                    <a:pt x="1693795" y="62976"/>
                  </a:lnTo>
                  <a:lnTo>
                    <a:pt x="1656371" y="32678"/>
                  </a:lnTo>
                  <a:lnTo>
                    <a:pt x="1615813" y="12377"/>
                  </a:lnTo>
                  <a:lnTo>
                    <a:pt x="1573392" y="1949"/>
                  </a:lnTo>
                  <a:lnTo>
                    <a:pt x="1530378" y="1270"/>
                  </a:lnTo>
                  <a:lnTo>
                    <a:pt x="1488043" y="10218"/>
                  </a:lnTo>
                  <a:lnTo>
                    <a:pt x="1447657" y="28668"/>
                  </a:lnTo>
                  <a:lnTo>
                    <a:pt x="1410492" y="56498"/>
                  </a:lnTo>
                  <a:lnTo>
                    <a:pt x="1377819" y="93583"/>
                  </a:lnTo>
                  <a:lnTo>
                    <a:pt x="1362845" y="72991"/>
                  </a:lnTo>
                  <a:lnTo>
                    <a:pt x="1346037" y="54578"/>
                  </a:lnTo>
                  <a:lnTo>
                    <a:pt x="1327563" y="38523"/>
                  </a:lnTo>
                  <a:lnTo>
                    <a:pt x="1307588" y="25003"/>
                  </a:lnTo>
                  <a:lnTo>
                    <a:pt x="1263880" y="6313"/>
                  </a:lnTo>
                  <a:lnTo>
                    <a:pt x="1219178" y="0"/>
                  </a:lnTo>
                  <a:close/>
                </a:path>
              </a:pathLst>
            </a:custGeom>
            <a:solidFill>
              <a:srgbClr val="99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70657" y="1511934"/>
              <a:ext cx="260476" cy="22301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726689" y="1331214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90">
                  <a:moveTo>
                    <a:pt x="144018" y="0"/>
                  </a:moveTo>
                  <a:lnTo>
                    <a:pt x="98511" y="7345"/>
                  </a:lnTo>
                  <a:lnTo>
                    <a:pt x="58978" y="27797"/>
                  </a:lnTo>
                  <a:lnTo>
                    <a:pt x="27797" y="58978"/>
                  </a:lnTo>
                  <a:lnTo>
                    <a:pt x="7345" y="98511"/>
                  </a:lnTo>
                  <a:lnTo>
                    <a:pt x="0" y="144018"/>
                  </a:lnTo>
                  <a:lnTo>
                    <a:pt x="7345" y="189524"/>
                  </a:lnTo>
                  <a:lnTo>
                    <a:pt x="27797" y="229057"/>
                  </a:lnTo>
                  <a:lnTo>
                    <a:pt x="58978" y="260238"/>
                  </a:lnTo>
                  <a:lnTo>
                    <a:pt x="98511" y="280690"/>
                  </a:lnTo>
                  <a:lnTo>
                    <a:pt x="144018" y="288036"/>
                  </a:lnTo>
                  <a:lnTo>
                    <a:pt x="189524" y="280690"/>
                  </a:lnTo>
                  <a:lnTo>
                    <a:pt x="229057" y="260238"/>
                  </a:lnTo>
                  <a:lnTo>
                    <a:pt x="260238" y="229057"/>
                  </a:lnTo>
                  <a:lnTo>
                    <a:pt x="280690" y="189524"/>
                  </a:lnTo>
                  <a:lnTo>
                    <a:pt x="288036" y="144018"/>
                  </a:lnTo>
                  <a:lnTo>
                    <a:pt x="280690" y="98511"/>
                  </a:lnTo>
                  <a:lnTo>
                    <a:pt x="260238" y="58978"/>
                  </a:lnTo>
                  <a:lnTo>
                    <a:pt x="229057" y="27797"/>
                  </a:lnTo>
                  <a:lnTo>
                    <a:pt x="189524" y="7345"/>
                  </a:lnTo>
                  <a:lnTo>
                    <a:pt x="144018" y="0"/>
                  </a:lnTo>
                  <a:close/>
                </a:path>
              </a:pathLst>
            </a:custGeom>
            <a:solidFill>
              <a:srgbClr val="99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71045" y="5603"/>
              <a:ext cx="1995805" cy="1729105"/>
            </a:xfrm>
            <a:custGeom>
              <a:avLst/>
              <a:gdLst/>
              <a:ahLst/>
              <a:cxnLst/>
              <a:rect l="l" t="t" r="r" b="b"/>
              <a:pathLst>
                <a:path w="1995805" h="1729105">
                  <a:moveTo>
                    <a:pt x="181225" y="569325"/>
                  </a:moveTo>
                  <a:lnTo>
                    <a:pt x="178346" y="519417"/>
                  </a:lnTo>
                  <a:lnTo>
                    <a:pt x="181091" y="470669"/>
                  </a:lnTo>
                  <a:lnTo>
                    <a:pt x="189143" y="423573"/>
                  </a:lnTo>
                  <a:lnTo>
                    <a:pt x="202183" y="378623"/>
                  </a:lnTo>
                  <a:lnTo>
                    <a:pt x="219893" y="336312"/>
                  </a:lnTo>
                  <a:lnTo>
                    <a:pt x="241956" y="297133"/>
                  </a:lnTo>
                  <a:lnTo>
                    <a:pt x="268054" y="261578"/>
                  </a:lnTo>
                  <a:lnTo>
                    <a:pt x="297867" y="230141"/>
                  </a:lnTo>
                  <a:lnTo>
                    <a:pt x="331079" y="203315"/>
                  </a:lnTo>
                  <a:lnTo>
                    <a:pt x="367372" y="181593"/>
                  </a:lnTo>
                  <a:lnTo>
                    <a:pt x="406426" y="165468"/>
                  </a:lnTo>
                  <a:lnTo>
                    <a:pt x="447925" y="155432"/>
                  </a:lnTo>
                  <a:lnTo>
                    <a:pt x="499854" y="152275"/>
                  </a:lnTo>
                  <a:lnTo>
                    <a:pt x="551128" y="159226"/>
                  </a:lnTo>
                  <a:lnTo>
                    <a:pt x="600712" y="176060"/>
                  </a:lnTo>
                  <a:lnTo>
                    <a:pt x="647569" y="202549"/>
                  </a:lnTo>
                  <a:lnTo>
                    <a:pt x="671820" y="158579"/>
                  </a:lnTo>
                  <a:lnTo>
                    <a:pt x="701443" y="121467"/>
                  </a:lnTo>
                  <a:lnTo>
                    <a:pt x="735500" y="91551"/>
                  </a:lnTo>
                  <a:lnTo>
                    <a:pt x="773050" y="69171"/>
                  </a:lnTo>
                  <a:lnTo>
                    <a:pt x="813153" y="54665"/>
                  </a:lnTo>
                  <a:lnTo>
                    <a:pt x="854871" y="48371"/>
                  </a:lnTo>
                  <a:lnTo>
                    <a:pt x="897262" y="50629"/>
                  </a:lnTo>
                  <a:lnTo>
                    <a:pt x="939388" y="61777"/>
                  </a:lnTo>
                  <a:lnTo>
                    <a:pt x="980309" y="82153"/>
                  </a:lnTo>
                  <a:lnTo>
                    <a:pt x="1024350" y="117497"/>
                  </a:lnTo>
                  <a:lnTo>
                    <a:pt x="1037459" y="131683"/>
                  </a:lnTo>
                  <a:lnTo>
                    <a:pt x="1062833" y="85712"/>
                  </a:lnTo>
                  <a:lnTo>
                    <a:pt x="1095311" y="48919"/>
                  </a:lnTo>
                  <a:lnTo>
                    <a:pt x="1133274" y="21942"/>
                  </a:lnTo>
                  <a:lnTo>
                    <a:pt x="1175103" y="5422"/>
                  </a:lnTo>
                  <a:lnTo>
                    <a:pt x="1219178" y="0"/>
                  </a:lnTo>
                  <a:lnTo>
                    <a:pt x="1263880" y="6313"/>
                  </a:lnTo>
                  <a:lnTo>
                    <a:pt x="1307588" y="25003"/>
                  </a:lnTo>
                  <a:lnTo>
                    <a:pt x="1346037" y="54578"/>
                  </a:lnTo>
                  <a:lnTo>
                    <a:pt x="1377819" y="93583"/>
                  </a:lnTo>
                  <a:lnTo>
                    <a:pt x="1410492" y="56498"/>
                  </a:lnTo>
                  <a:lnTo>
                    <a:pt x="1447657" y="28668"/>
                  </a:lnTo>
                  <a:lnTo>
                    <a:pt x="1488043" y="10218"/>
                  </a:lnTo>
                  <a:lnTo>
                    <a:pt x="1530378" y="1270"/>
                  </a:lnTo>
                  <a:lnTo>
                    <a:pt x="1573392" y="1949"/>
                  </a:lnTo>
                  <a:lnTo>
                    <a:pt x="1615813" y="12377"/>
                  </a:lnTo>
                  <a:lnTo>
                    <a:pt x="1656371" y="32678"/>
                  </a:lnTo>
                  <a:lnTo>
                    <a:pt x="1693795" y="62976"/>
                  </a:lnTo>
                  <a:lnTo>
                    <a:pt x="1721032" y="95357"/>
                  </a:lnTo>
                  <a:lnTo>
                    <a:pt x="1743007" y="132477"/>
                  </a:lnTo>
                  <a:lnTo>
                    <a:pt x="1759267" y="173454"/>
                  </a:lnTo>
                  <a:lnTo>
                    <a:pt x="1769360" y="217408"/>
                  </a:lnTo>
                  <a:lnTo>
                    <a:pt x="1811015" y="235693"/>
                  </a:lnTo>
                  <a:lnTo>
                    <a:pt x="1848194" y="261681"/>
                  </a:lnTo>
                  <a:lnTo>
                    <a:pt x="1880410" y="294366"/>
                  </a:lnTo>
                  <a:lnTo>
                    <a:pt x="1907176" y="332738"/>
                  </a:lnTo>
                  <a:lnTo>
                    <a:pt x="1928005" y="375792"/>
                  </a:lnTo>
                  <a:lnTo>
                    <a:pt x="1942409" y="422518"/>
                  </a:lnTo>
                  <a:lnTo>
                    <a:pt x="1949903" y="471910"/>
                  </a:lnTo>
                  <a:lnTo>
                    <a:pt x="1949998" y="522960"/>
                  </a:lnTo>
                  <a:lnTo>
                    <a:pt x="1942207" y="574659"/>
                  </a:lnTo>
                  <a:lnTo>
                    <a:pt x="1939780" y="584347"/>
                  </a:lnTo>
                  <a:lnTo>
                    <a:pt x="1937079" y="593963"/>
                  </a:lnTo>
                  <a:lnTo>
                    <a:pt x="1934117" y="603484"/>
                  </a:lnTo>
                  <a:lnTo>
                    <a:pt x="1930904" y="612886"/>
                  </a:lnTo>
                  <a:lnTo>
                    <a:pt x="1954477" y="654628"/>
                  </a:lnTo>
                  <a:lnTo>
                    <a:pt x="1972662" y="698668"/>
                  </a:lnTo>
                  <a:lnTo>
                    <a:pt x="1985530" y="744393"/>
                  </a:lnTo>
                  <a:lnTo>
                    <a:pt x="1993148" y="791185"/>
                  </a:lnTo>
                  <a:lnTo>
                    <a:pt x="1995586" y="838429"/>
                  </a:lnTo>
                  <a:lnTo>
                    <a:pt x="1992912" y="885508"/>
                  </a:lnTo>
                  <a:lnTo>
                    <a:pt x="1985195" y="931806"/>
                  </a:lnTo>
                  <a:lnTo>
                    <a:pt x="1972504" y="976708"/>
                  </a:lnTo>
                  <a:lnTo>
                    <a:pt x="1954907" y="1019598"/>
                  </a:lnTo>
                  <a:lnTo>
                    <a:pt x="1932474" y="1059859"/>
                  </a:lnTo>
                  <a:lnTo>
                    <a:pt x="1905273" y="1096875"/>
                  </a:lnTo>
                  <a:lnTo>
                    <a:pt x="1873373" y="1130030"/>
                  </a:lnTo>
                  <a:lnTo>
                    <a:pt x="1840067" y="1156401"/>
                  </a:lnTo>
                  <a:lnTo>
                    <a:pt x="1804285" y="1177449"/>
                  </a:lnTo>
                  <a:lnTo>
                    <a:pt x="1766502" y="1192949"/>
                  </a:lnTo>
                  <a:lnTo>
                    <a:pt x="1727196" y="1202674"/>
                  </a:lnTo>
                  <a:lnTo>
                    <a:pt x="1723364" y="1253701"/>
                  </a:lnTo>
                  <a:lnTo>
                    <a:pt x="1712925" y="1302037"/>
                  </a:lnTo>
                  <a:lnTo>
                    <a:pt x="1696434" y="1347040"/>
                  </a:lnTo>
                  <a:lnTo>
                    <a:pt x="1674447" y="1388068"/>
                  </a:lnTo>
                  <a:lnTo>
                    <a:pt x="1647519" y="1424480"/>
                  </a:lnTo>
                  <a:lnTo>
                    <a:pt x="1616206" y="1455634"/>
                  </a:lnTo>
                  <a:lnTo>
                    <a:pt x="1581063" y="1480889"/>
                  </a:lnTo>
                  <a:lnTo>
                    <a:pt x="1542646" y="1499602"/>
                  </a:lnTo>
                  <a:lnTo>
                    <a:pt x="1501509" y="1511133"/>
                  </a:lnTo>
                  <a:lnTo>
                    <a:pt x="1458210" y="1514840"/>
                  </a:lnTo>
                  <a:lnTo>
                    <a:pt x="1421529" y="1511487"/>
                  </a:lnTo>
                  <a:lnTo>
                    <a:pt x="1385741" y="1502299"/>
                  </a:lnTo>
                  <a:lnTo>
                    <a:pt x="1351357" y="1487444"/>
                  </a:lnTo>
                  <a:lnTo>
                    <a:pt x="1318891" y="1467088"/>
                  </a:lnTo>
                  <a:lnTo>
                    <a:pt x="1302334" y="1518088"/>
                  </a:lnTo>
                  <a:lnTo>
                    <a:pt x="1280220" y="1564502"/>
                  </a:lnTo>
                  <a:lnTo>
                    <a:pt x="1253151" y="1605948"/>
                  </a:lnTo>
                  <a:lnTo>
                    <a:pt x="1221727" y="1642047"/>
                  </a:lnTo>
                  <a:lnTo>
                    <a:pt x="1186552" y="1672419"/>
                  </a:lnTo>
                  <a:lnTo>
                    <a:pt x="1148226" y="1696683"/>
                  </a:lnTo>
                  <a:lnTo>
                    <a:pt x="1107351" y="1714459"/>
                  </a:lnTo>
                  <a:lnTo>
                    <a:pt x="1064529" y="1725368"/>
                  </a:lnTo>
                  <a:lnTo>
                    <a:pt x="1020362" y="1729029"/>
                  </a:lnTo>
                  <a:lnTo>
                    <a:pt x="975451" y="1725062"/>
                  </a:lnTo>
                  <a:lnTo>
                    <a:pt x="930398" y="1713087"/>
                  </a:lnTo>
                  <a:lnTo>
                    <a:pt x="890217" y="1695006"/>
                  </a:lnTo>
                  <a:lnTo>
                    <a:pt x="852761" y="1670755"/>
                  </a:lnTo>
                  <a:lnTo>
                    <a:pt x="818530" y="1640749"/>
                  </a:lnTo>
                  <a:lnTo>
                    <a:pt x="788024" y="1605404"/>
                  </a:lnTo>
                  <a:lnTo>
                    <a:pt x="761742" y="1565132"/>
                  </a:lnTo>
                  <a:lnTo>
                    <a:pt x="722007" y="1589575"/>
                  </a:lnTo>
                  <a:lnTo>
                    <a:pt x="680949" y="1607601"/>
                  </a:lnTo>
                  <a:lnTo>
                    <a:pt x="639025" y="1619345"/>
                  </a:lnTo>
                  <a:lnTo>
                    <a:pt x="596694" y="1624943"/>
                  </a:lnTo>
                  <a:lnTo>
                    <a:pt x="554413" y="1624530"/>
                  </a:lnTo>
                  <a:lnTo>
                    <a:pt x="512639" y="1618239"/>
                  </a:lnTo>
                  <a:lnTo>
                    <a:pt x="471831" y="1606206"/>
                  </a:lnTo>
                  <a:lnTo>
                    <a:pt x="432447" y="1588567"/>
                  </a:lnTo>
                  <a:lnTo>
                    <a:pt x="394943" y="1565455"/>
                  </a:lnTo>
                  <a:lnTo>
                    <a:pt x="359778" y="1537007"/>
                  </a:lnTo>
                  <a:lnTo>
                    <a:pt x="327410" y="1503356"/>
                  </a:lnTo>
                  <a:lnTo>
                    <a:pt x="298296" y="1464638"/>
                  </a:lnTo>
                  <a:lnTo>
                    <a:pt x="272894" y="1420987"/>
                  </a:lnTo>
                  <a:lnTo>
                    <a:pt x="269122" y="1413367"/>
                  </a:lnTo>
                  <a:lnTo>
                    <a:pt x="222688" y="1413482"/>
                  </a:lnTo>
                  <a:lnTo>
                    <a:pt x="178867" y="1401596"/>
                  </a:lnTo>
                  <a:lnTo>
                    <a:pt x="138998" y="1378957"/>
                  </a:lnTo>
                  <a:lnTo>
                    <a:pt x="104423" y="1346815"/>
                  </a:lnTo>
                  <a:lnTo>
                    <a:pt x="76480" y="1306417"/>
                  </a:lnTo>
                  <a:lnTo>
                    <a:pt x="56511" y="1259012"/>
                  </a:lnTo>
                  <a:lnTo>
                    <a:pt x="45856" y="1205849"/>
                  </a:lnTo>
                  <a:lnTo>
                    <a:pt x="45525" y="1154206"/>
                  </a:lnTo>
                  <a:lnTo>
                    <a:pt x="54558" y="1104265"/>
                  </a:lnTo>
                  <a:lnTo>
                    <a:pt x="72473" y="1057777"/>
                  </a:lnTo>
                  <a:lnTo>
                    <a:pt x="98789" y="1016492"/>
                  </a:lnTo>
                  <a:lnTo>
                    <a:pt x="65983" y="988087"/>
                  </a:lnTo>
                  <a:lnTo>
                    <a:pt x="39412" y="953560"/>
                  </a:lnTo>
                  <a:lnTo>
                    <a:pt x="19365" y="914216"/>
                  </a:lnTo>
                  <a:lnTo>
                    <a:pt x="6132" y="871363"/>
                  </a:lnTo>
                  <a:lnTo>
                    <a:pt x="0" y="826307"/>
                  </a:lnTo>
                  <a:lnTo>
                    <a:pt x="1257" y="780356"/>
                  </a:lnTo>
                  <a:lnTo>
                    <a:pt x="10194" y="734815"/>
                  </a:lnTo>
                  <a:lnTo>
                    <a:pt x="27098" y="690991"/>
                  </a:lnTo>
                  <a:lnTo>
                    <a:pt x="55601" y="646365"/>
                  </a:lnTo>
                  <a:lnTo>
                    <a:pt x="91598" y="611251"/>
                  </a:lnTo>
                  <a:lnTo>
                    <a:pt x="133457" y="586925"/>
                  </a:lnTo>
                  <a:lnTo>
                    <a:pt x="179549" y="574659"/>
                  </a:lnTo>
                  <a:lnTo>
                    <a:pt x="181225" y="569325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66085" y="1507362"/>
              <a:ext cx="269621" cy="23215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71981" y="93599"/>
              <a:ext cx="1943100" cy="1525905"/>
            </a:xfrm>
            <a:custGeom>
              <a:avLst/>
              <a:gdLst/>
              <a:ahLst/>
              <a:cxnLst/>
              <a:rect l="l" t="t" r="r" b="b"/>
              <a:pathLst>
                <a:path w="1943100" h="1525905">
                  <a:moveTo>
                    <a:pt x="1942744" y="1381633"/>
                  </a:moveTo>
                  <a:lnTo>
                    <a:pt x="1935398" y="1427139"/>
                  </a:lnTo>
                  <a:lnTo>
                    <a:pt x="1914946" y="1466672"/>
                  </a:lnTo>
                  <a:lnTo>
                    <a:pt x="1883765" y="1497853"/>
                  </a:lnTo>
                  <a:lnTo>
                    <a:pt x="1844233" y="1518305"/>
                  </a:lnTo>
                  <a:lnTo>
                    <a:pt x="1798726" y="1525651"/>
                  </a:lnTo>
                  <a:lnTo>
                    <a:pt x="1753219" y="1518305"/>
                  </a:lnTo>
                  <a:lnTo>
                    <a:pt x="1713687" y="1497853"/>
                  </a:lnTo>
                  <a:lnTo>
                    <a:pt x="1682506" y="1466672"/>
                  </a:lnTo>
                  <a:lnTo>
                    <a:pt x="1662054" y="1427139"/>
                  </a:lnTo>
                  <a:lnTo>
                    <a:pt x="1654708" y="1381633"/>
                  </a:lnTo>
                  <a:lnTo>
                    <a:pt x="1662054" y="1336126"/>
                  </a:lnTo>
                  <a:lnTo>
                    <a:pt x="1682506" y="1296593"/>
                  </a:lnTo>
                  <a:lnTo>
                    <a:pt x="1713687" y="1265412"/>
                  </a:lnTo>
                  <a:lnTo>
                    <a:pt x="1753219" y="1244960"/>
                  </a:lnTo>
                  <a:lnTo>
                    <a:pt x="1798726" y="1237614"/>
                  </a:lnTo>
                  <a:lnTo>
                    <a:pt x="1844233" y="1244960"/>
                  </a:lnTo>
                  <a:lnTo>
                    <a:pt x="1883765" y="1265412"/>
                  </a:lnTo>
                  <a:lnTo>
                    <a:pt x="1914946" y="1296593"/>
                  </a:lnTo>
                  <a:lnTo>
                    <a:pt x="1935398" y="1336126"/>
                  </a:lnTo>
                  <a:lnTo>
                    <a:pt x="1942744" y="1381633"/>
                  </a:lnTo>
                  <a:close/>
                </a:path>
                <a:path w="1943100" h="1525905">
                  <a:moveTo>
                    <a:pt x="116878" y="953642"/>
                  </a:moveTo>
                  <a:lnTo>
                    <a:pt x="86371" y="953662"/>
                  </a:lnTo>
                  <a:lnTo>
                    <a:pt x="56381" y="948277"/>
                  </a:lnTo>
                  <a:lnTo>
                    <a:pt x="27420" y="937605"/>
                  </a:lnTo>
                  <a:lnTo>
                    <a:pt x="0" y="921765"/>
                  </a:lnTo>
                </a:path>
                <a:path w="1943100" h="1525905">
                  <a:moveTo>
                    <a:pt x="219989" y="1302512"/>
                  </a:moveTo>
                  <a:lnTo>
                    <a:pt x="207557" y="1307822"/>
                  </a:lnTo>
                  <a:lnTo>
                    <a:pt x="194864" y="1312132"/>
                  </a:lnTo>
                  <a:lnTo>
                    <a:pt x="181954" y="1315442"/>
                  </a:lnTo>
                  <a:lnTo>
                    <a:pt x="168871" y="1317752"/>
                  </a:lnTo>
                </a:path>
                <a:path w="1943100" h="1525905">
                  <a:moveTo>
                    <a:pt x="660679" y="1470152"/>
                  </a:moveTo>
                  <a:lnTo>
                    <a:pt x="651821" y="1453509"/>
                  </a:lnTo>
                  <a:lnTo>
                    <a:pt x="643724" y="1436354"/>
                  </a:lnTo>
                  <a:lnTo>
                    <a:pt x="636390" y="1418699"/>
                  </a:lnTo>
                  <a:lnTo>
                    <a:pt x="629818" y="1400555"/>
                  </a:lnTo>
                </a:path>
                <a:path w="1943100" h="1525905">
                  <a:moveTo>
                    <a:pt x="1230528" y="1296670"/>
                  </a:moveTo>
                  <a:lnTo>
                    <a:pt x="1228746" y="1316025"/>
                  </a:lnTo>
                  <a:lnTo>
                    <a:pt x="1226083" y="1335214"/>
                  </a:lnTo>
                  <a:lnTo>
                    <a:pt x="1222563" y="1354212"/>
                  </a:lnTo>
                  <a:lnTo>
                    <a:pt x="1218209" y="1372997"/>
                  </a:lnTo>
                </a:path>
                <a:path w="1943100" h="1525905">
                  <a:moveTo>
                    <a:pt x="1475130" y="824738"/>
                  </a:moveTo>
                  <a:lnTo>
                    <a:pt x="1512597" y="850895"/>
                  </a:lnTo>
                  <a:lnTo>
                    <a:pt x="1545456" y="883312"/>
                  </a:lnTo>
                  <a:lnTo>
                    <a:pt x="1573268" y="921153"/>
                  </a:lnTo>
                  <a:lnTo>
                    <a:pt x="1595593" y="963586"/>
                  </a:lnTo>
                  <a:lnTo>
                    <a:pt x="1611990" y="1009778"/>
                  </a:lnTo>
                  <a:lnTo>
                    <a:pt x="1622020" y="1058896"/>
                  </a:lnTo>
                  <a:lnTo>
                    <a:pt x="1625244" y="1110106"/>
                  </a:lnTo>
                </a:path>
                <a:path w="1943100" h="1525905">
                  <a:moveTo>
                    <a:pt x="1829079" y="520700"/>
                  </a:moveTo>
                  <a:lnTo>
                    <a:pt x="1816391" y="550731"/>
                  </a:lnTo>
                  <a:lnTo>
                    <a:pt x="1800917" y="578738"/>
                  </a:lnTo>
                  <a:lnTo>
                    <a:pt x="1782823" y="604460"/>
                  </a:lnTo>
                  <a:lnTo>
                    <a:pt x="1762277" y="627634"/>
                  </a:lnTo>
                </a:path>
                <a:path w="1943100" h="1525905">
                  <a:moveTo>
                    <a:pt x="1668678" y="123444"/>
                  </a:moveTo>
                  <a:lnTo>
                    <a:pt x="1670341" y="136038"/>
                  </a:lnTo>
                  <a:lnTo>
                    <a:pt x="1671504" y="148669"/>
                  </a:lnTo>
                  <a:lnTo>
                    <a:pt x="1672143" y="161323"/>
                  </a:lnTo>
                  <a:lnTo>
                    <a:pt x="1672234" y="173990"/>
                  </a:lnTo>
                </a:path>
                <a:path w="1943100" h="1525905">
                  <a:moveTo>
                    <a:pt x="1242085" y="64516"/>
                  </a:moveTo>
                  <a:lnTo>
                    <a:pt x="1249155" y="47309"/>
                  </a:lnTo>
                  <a:lnTo>
                    <a:pt x="1257214" y="30781"/>
                  </a:lnTo>
                  <a:lnTo>
                    <a:pt x="1266249" y="14991"/>
                  </a:lnTo>
                  <a:lnTo>
                    <a:pt x="1276248" y="0"/>
                  </a:lnTo>
                </a:path>
                <a:path w="1943100" h="1525905">
                  <a:moveTo>
                    <a:pt x="922045" y="95250"/>
                  </a:moveTo>
                  <a:lnTo>
                    <a:pt x="925071" y="80897"/>
                  </a:lnTo>
                  <a:lnTo>
                    <a:pt x="928824" y="66817"/>
                  </a:lnTo>
                  <a:lnTo>
                    <a:pt x="933314" y="53048"/>
                  </a:lnTo>
                  <a:lnTo>
                    <a:pt x="938555" y="39624"/>
                  </a:lnTo>
                </a:path>
                <a:path w="1943100" h="1525905">
                  <a:moveTo>
                    <a:pt x="546379" y="114046"/>
                  </a:moveTo>
                  <a:lnTo>
                    <a:pt x="562371" y="125944"/>
                  </a:lnTo>
                  <a:lnTo>
                    <a:pt x="577732" y="138938"/>
                  </a:lnTo>
                  <a:lnTo>
                    <a:pt x="592403" y="152979"/>
                  </a:lnTo>
                  <a:lnTo>
                    <a:pt x="606323" y="168021"/>
                  </a:lnTo>
                </a:path>
                <a:path w="1943100" h="1525905">
                  <a:moveTo>
                    <a:pt x="90766" y="538099"/>
                  </a:moveTo>
                  <a:lnTo>
                    <a:pt x="87438" y="524049"/>
                  </a:lnTo>
                  <a:lnTo>
                    <a:pt x="84582" y="509904"/>
                  </a:lnTo>
                  <a:lnTo>
                    <a:pt x="82201" y="495665"/>
                  </a:lnTo>
                  <a:lnTo>
                    <a:pt x="80302" y="481329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496313" y="902030"/>
            <a:ext cx="80200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2000" b="1" spc="-15" dirty="0">
                <a:solidFill>
                  <a:srgbClr val="FFFFFF"/>
                </a:solidFill>
                <a:latin typeface="Tahoma"/>
                <a:cs typeface="Tahoma"/>
              </a:rPr>
              <a:t>í</a:t>
            </a: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079076" y="477548"/>
            <a:ext cx="2676525" cy="1640839"/>
            <a:chOff x="6079076" y="477548"/>
            <a:chExt cx="2676525" cy="1640839"/>
          </a:xfrm>
        </p:grpSpPr>
        <p:sp>
          <p:nvSpPr>
            <p:cNvPr id="11" name="object 11"/>
            <p:cNvSpPr/>
            <p:nvPr/>
          </p:nvSpPr>
          <p:spPr>
            <a:xfrm>
              <a:off x="6083648" y="482120"/>
              <a:ext cx="2667000" cy="1473835"/>
            </a:xfrm>
            <a:custGeom>
              <a:avLst/>
              <a:gdLst/>
              <a:ahLst/>
              <a:cxnLst/>
              <a:rect l="l" t="t" r="r" b="b"/>
              <a:pathLst>
                <a:path w="2667000" h="1473835">
                  <a:moveTo>
                    <a:pt x="2070747" y="0"/>
                  </a:moveTo>
                  <a:lnTo>
                    <a:pt x="2019880" y="3150"/>
                  </a:lnTo>
                  <a:lnTo>
                    <a:pt x="1970320" y="12746"/>
                  </a:lnTo>
                  <a:lnTo>
                    <a:pt x="1923259" y="28714"/>
                  </a:lnTo>
                  <a:lnTo>
                    <a:pt x="1879890" y="50981"/>
                  </a:lnTo>
                  <a:lnTo>
                    <a:pt x="1841405" y="79473"/>
                  </a:lnTo>
                  <a:lnTo>
                    <a:pt x="1821345" y="61897"/>
                  </a:lnTo>
                  <a:lnTo>
                    <a:pt x="1774129" y="32556"/>
                  </a:lnTo>
                  <a:lnTo>
                    <a:pt x="1696459" y="6484"/>
                  </a:lnTo>
                  <a:lnTo>
                    <a:pt x="1644256" y="60"/>
                  </a:lnTo>
                  <a:lnTo>
                    <a:pt x="1592270" y="1414"/>
                  </a:lnTo>
                  <a:lnTo>
                    <a:pt x="1541955" y="10179"/>
                  </a:lnTo>
                  <a:lnTo>
                    <a:pt x="1494766" y="25985"/>
                  </a:lnTo>
                  <a:lnTo>
                    <a:pt x="1452156" y="48467"/>
                  </a:lnTo>
                  <a:lnTo>
                    <a:pt x="1415580" y="77256"/>
                  </a:lnTo>
                  <a:lnTo>
                    <a:pt x="1386491" y="111985"/>
                  </a:lnTo>
                  <a:lnTo>
                    <a:pt x="1368902" y="99894"/>
                  </a:lnTo>
                  <a:lnTo>
                    <a:pt x="1330627" y="78713"/>
                  </a:lnTo>
                  <a:lnTo>
                    <a:pt x="1260908" y="53687"/>
                  </a:lnTo>
                  <a:lnTo>
                    <a:pt x="1210370" y="44083"/>
                  </a:lnTo>
                  <a:lnTo>
                    <a:pt x="1159340" y="40669"/>
                  </a:lnTo>
                  <a:lnTo>
                    <a:pt x="1108733" y="43233"/>
                  </a:lnTo>
                  <a:lnTo>
                    <a:pt x="1059466" y="51565"/>
                  </a:lnTo>
                  <a:lnTo>
                    <a:pt x="1012455" y="65451"/>
                  </a:lnTo>
                  <a:lnTo>
                    <a:pt x="968615" y="84681"/>
                  </a:lnTo>
                  <a:lnTo>
                    <a:pt x="928862" y="109042"/>
                  </a:lnTo>
                  <a:lnTo>
                    <a:pt x="894113" y="138322"/>
                  </a:lnTo>
                  <a:lnTo>
                    <a:pt x="865283" y="172310"/>
                  </a:lnTo>
                  <a:lnTo>
                    <a:pt x="815553" y="153628"/>
                  </a:lnTo>
                  <a:lnTo>
                    <a:pt x="763311" y="140170"/>
                  </a:lnTo>
                  <a:lnTo>
                    <a:pt x="709277" y="132040"/>
                  </a:lnTo>
                  <a:lnTo>
                    <a:pt x="654171" y="129341"/>
                  </a:lnTo>
                  <a:lnTo>
                    <a:pt x="598710" y="132178"/>
                  </a:lnTo>
                  <a:lnTo>
                    <a:pt x="543216" y="140754"/>
                  </a:lnTo>
                  <a:lnTo>
                    <a:pt x="490997" y="154520"/>
                  </a:lnTo>
                  <a:lnTo>
                    <a:pt x="442478" y="173054"/>
                  </a:lnTo>
                  <a:lnTo>
                    <a:pt x="398083" y="195937"/>
                  </a:lnTo>
                  <a:lnTo>
                    <a:pt x="358235" y="222747"/>
                  </a:lnTo>
                  <a:lnTo>
                    <a:pt x="323358" y="253066"/>
                  </a:lnTo>
                  <a:lnTo>
                    <a:pt x="293876" y="286472"/>
                  </a:lnTo>
                  <a:lnTo>
                    <a:pt x="270213" y="322546"/>
                  </a:lnTo>
                  <a:lnTo>
                    <a:pt x="252792" y="360867"/>
                  </a:lnTo>
                  <a:lnTo>
                    <a:pt x="242037" y="401015"/>
                  </a:lnTo>
                  <a:lnTo>
                    <a:pt x="238372" y="442570"/>
                  </a:lnTo>
                  <a:lnTo>
                    <a:pt x="242221" y="485111"/>
                  </a:lnTo>
                  <a:lnTo>
                    <a:pt x="239935" y="489683"/>
                  </a:lnTo>
                  <a:lnTo>
                    <a:pt x="190269" y="497195"/>
                  </a:lnTo>
                  <a:lnTo>
                    <a:pt x="143962" y="511438"/>
                  </a:lnTo>
                  <a:lnTo>
                    <a:pt x="102117" y="531855"/>
                  </a:lnTo>
                  <a:lnTo>
                    <a:pt x="65838" y="557893"/>
                  </a:lnTo>
                  <a:lnTo>
                    <a:pt x="36227" y="588997"/>
                  </a:lnTo>
                  <a:lnTo>
                    <a:pt x="13630" y="626346"/>
                  </a:lnTo>
                  <a:lnTo>
                    <a:pt x="1683" y="665163"/>
                  </a:lnTo>
                  <a:lnTo>
                    <a:pt x="0" y="704335"/>
                  </a:lnTo>
                  <a:lnTo>
                    <a:pt x="8192" y="742746"/>
                  </a:lnTo>
                  <a:lnTo>
                    <a:pt x="25874" y="779282"/>
                  </a:lnTo>
                  <a:lnTo>
                    <a:pt x="52658" y="812828"/>
                  </a:lnTo>
                  <a:lnTo>
                    <a:pt x="88157" y="842270"/>
                  </a:lnTo>
                  <a:lnTo>
                    <a:pt x="131985" y="866492"/>
                  </a:lnTo>
                  <a:lnTo>
                    <a:pt x="96822" y="901679"/>
                  </a:lnTo>
                  <a:lnTo>
                    <a:pt x="72898" y="941295"/>
                  </a:lnTo>
                  <a:lnTo>
                    <a:pt x="60833" y="983864"/>
                  </a:lnTo>
                  <a:lnTo>
                    <a:pt x="61246" y="1027909"/>
                  </a:lnTo>
                  <a:lnTo>
                    <a:pt x="73013" y="1067843"/>
                  </a:lnTo>
                  <a:lnTo>
                    <a:pt x="94467" y="1104113"/>
                  </a:lnTo>
                  <a:lnTo>
                    <a:pt x="124413" y="1136007"/>
                  </a:lnTo>
                  <a:lnTo>
                    <a:pt x="161656" y="1162815"/>
                  </a:lnTo>
                  <a:lnTo>
                    <a:pt x="205001" y="1183824"/>
                  </a:lnTo>
                  <a:lnTo>
                    <a:pt x="253252" y="1198323"/>
                  </a:lnTo>
                  <a:lnTo>
                    <a:pt x="305216" y="1205601"/>
                  </a:lnTo>
                  <a:lnTo>
                    <a:pt x="359696" y="1204947"/>
                  </a:lnTo>
                  <a:lnTo>
                    <a:pt x="364649" y="1211424"/>
                  </a:lnTo>
                  <a:lnTo>
                    <a:pt x="393778" y="1243913"/>
                  </a:lnTo>
                  <a:lnTo>
                    <a:pt x="426693" y="1273259"/>
                  </a:lnTo>
                  <a:lnTo>
                    <a:pt x="462998" y="1299385"/>
                  </a:lnTo>
                  <a:lnTo>
                    <a:pt x="502293" y="1322217"/>
                  </a:lnTo>
                  <a:lnTo>
                    <a:pt x="544180" y="1341679"/>
                  </a:lnTo>
                  <a:lnTo>
                    <a:pt x="588261" y="1357695"/>
                  </a:lnTo>
                  <a:lnTo>
                    <a:pt x="634136" y="1370191"/>
                  </a:lnTo>
                  <a:lnTo>
                    <a:pt x="681408" y="1379091"/>
                  </a:lnTo>
                  <a:lnTo>
                    <a:pt x="729678" y="1384319"/>
                  </a:lnTo>
                  <a:lnTo>
                    <a:pt x="778547" y="1385800"/>
                  </a:lnTo>
                  <a:lnTo>
                    <a:pt x="827617" y="1383458"/>
                  </a:lnTo>
                  <a:lnTo>
                    <a:pt x="876490" y="1377219"/>
                  </a:lnTo>
                  <a:lnTo>
                    <a:pt x="924766" y="1367006"/>
                  </a:lnTo>
                  <a:lnTo>
                    <a:pt x="972048" y="1352745"/>
                  </a:lnTo>
                  <a:lnTo>
                    <a:pt x="1017937" y="1334360"/>
                  </a:lnTo>
                  <a:lnTo>
                    <a:pt x="1053111" y="1368665"/>
                  </a:lnTo>
                  <a:lnTo>
                    <a:pt x="1093893" y="1398795"/>
                  </a:lnTo>
                  <a:lnTo>
                    <a:pt x="1139644" y="1424383"/>
                  </a:lnTo>
                  <a:lnTo>
                    <a:pt x="1189723" y="1445063"/>
                  </a:lnTo>
                  <a:lnTo>
                    <a:pt x="1243489" y="1460471"/>
                  </a:lnTo>
                  <a:lnTo>
                    <a:pt x="1294417" y="1469551"/>
                  </a:lnTo>
                  <a:lnTo>
                    <a:pt x="1345296" y="1473709"/>
                  </a:lnTo>
                  <a:lnTo>
                    <a:pt x="1395640" y="1473141"/>
                  </a:lnTo>
                  <a:lnTo>
                    <a:pt x="1444962" y="1468044"/>
                  </a:lnTo>
                  <a:lnTo>
                    <a:pt x="1492777" y="1458613"/>
                  </a:lnTo>
                  <a:lnTo>
                    <a:pt x="1538598" y="1445044"/>
                  </a:lnTo>
                  <a:lnTo>
                    <a:pt x="1581938" y="1427534"/>
                  </a:lnTo>
                  <a:lnTo>
                    <a:pt x="1622312" y="1406277"/>
                  </a:lnTo>
                  <a:lnTo>
                    <a:pt x="1659233" y="1381471"/>
                  </a:lnTo>
                  <a:lnTo>
                    <a:pt x="1692215" y="1353311"/>
                  </a:lnTo>
                  <a:lnTo>
                    <a:pt x="1720772" y="1321993"/>
                  </a:lnTo>
                  <a:lnTo>
                    <a:pt x="1744418" y="1287713"/>
                  </a:lnTo>
                  <a:lnTo>
                    <a:pt x="1762665" y="1250667"/>
                  </a:lnTo>
                  <a:lnTo>
                    <a:pt x="1805988" y="1268074"/>
                  </a:lnTo>
                  <a:lnTo>
                    <a:pt x="1851883" y="1280766"/>
                  </a:lnTo>
                  <a:lnTo>
                    <a:pt x="1899682" y="1288600"/>
                  </a:lnTo>
                  <a:lnTo>
                    <a:pt x="1948720" y="1291434"/>
                  </a:lnTo>
                  <a:lnTo>
                    <a:pt x="2001454" y="1288832"/>
                  </a:lnTo>
                  <a:lnTo>
                    <a:pt x="2051845" y="1280678"/>
                  </a:lnTo>
                  <a:lnTo>
                    <a:pt x="2099336" y="1267382"/>
                  </a:lnTo>
                  <a:lnTo>
                    <a:pt x="2143373" y="1249355"/>
                  </a:lnTo>
                  <a:lnTo>
                    <a:pt x="2183400" y="1227009"/>
                  </a:lnTo>
                  <a:lnTo>
                    <a:pt x="2218862" y="1200755"/>
                  </a:lnTo>
                  <a:lnTo>
                    <a:pt x="2249203" y="1171003"/>
                  </a:lnTo>
                  <a:lnTo>
                    <a:pt x="2273868" y="1138164"/>
                  </a:lnTo>
                  <a:lnTo>
                    <a:pt x="2292303" y="1102651"/>
                  </a:lnTo>
                  <a:lnTo>
                    <a:pt x="2303951" y="1064873"/>
                  </a:lnTo>
                  <a:lnTo>
                    <a:pt x="2308257" y="1025242"/>
                  </a:lnTo>
                  <a:lnTo>
                    <a:pt x="2360780" y="1016987"/>
                  </a:lnTo>
                  <a:lnTo>
                    <a:pt x="2411254" y="1003779"/>
                  </a:lnTo>
                  <a:lnTo>
                    <a:pt x="2459062" y="985808"/>
                  </a:lnTo>
                  <a:lnTo>
                    <a:pt x="2503583" y="963266"/>
                  </a:lnTo>
                  <a:lnTo>
                    <a:pt x="2546224" y="934996"/>
                  </a:lnTo>
                  <a:lnTo>
                    <a:pt x="2582582" y="903431"/>
                  </a:lnTo>
                  <a:lnTo>
                    <a:pt x="2612565" y="869097"/>
                  </a:lnTo>
                  <a:lnTo>
                    <a:pt x="2636082" y="832522"/>
                  </a:lnTo>
                  <a:lnTo>
                    <a:pt x="2653040" y="794230"/>
                  </a:lnTo>
                  <a:lnTo>
                    <a:pt x="2663349" y="754748"/>
                  </a:lnTo>
                  <a:lnTo>
                    <a:pt x="2666916" y="714602"/>
                  </a:lnTo>
                  <a:lnTo>
                    <a:pt x="2663650" y="674317"/>
                  </a:lnTo>
                  <a:lnTo>
                    <a:pt x="2653459" y="634421"/>
                  </a:lnTo>
                  <a:lnTo>
                    <a:pt x="2636251" y="595439"/>
                  </a:lnTo>
                  <a:lnTo>
                    <a:pt x="2611935" y="557897"/>
                  </a:lnTo>
                  <a:lnTo>
                    <a:pt x="2580418" y="522322"/>
                  </a:lnTo>
                  <a:lnTo>
                    <a:pt x="2584780" y="514293"/>
                  </a:lnTo>
                  <a:lnTo>
                    <a:pt x="2605368" y="450000"/>
                  </a:lnTo>
                  <a:lnTo>
                    <a:pt x="2606620" y="410693"/>
                  </a:lnTo>
                  <a:lnTo>
                    <a:pt x="2599763" y="372391"/>
                  </a:lnTo>
                  <a:lnTo>
                    <a:pt x="2585272" y="335720"/>
                  </a:lnTo>
                  <a:lnTo>
                    <a:pt x="2563622" y="301310"/>
                  </a:lnTo>
                  <a:lnTo>
                    <a:pt x="2535291" y="269788"/>
                  </a:lnTo>
                  <a:lnTo>
                    <a:pt x="2500751" y="241782"/>
                  </a:lnTo>
                  <a:lnTo>
                    <a:pt x="2460480" y="217919"/>
                  </a:lnTo>
                  <a:lnTo>
                    <a:pt x="2414953" y="198828"/>
                  </a:lnTo>
                  <a:lnTo>
                    <a:pt x="2364645" y="185137"/>
                  </a:lnTo>
                  <a:lnTo>
                    <a:pt x="2351098" y="147591"/>
                  </a:lnTo>
                  <a:lnTo>
                    <a:pt x="2329323" y="112604"/>
                  </a:lnTo>
                  <a:lnTo>
                    <a:pt x="2299905" y="80927"/>
                  </a:lnTo>
                  <a:lnTo>
                    <a:pt x="2263426" y="53311"/>
                  </a:lnTo>
                  <a:lnTo>
                    <a:pt x="2219260" y="29950"/>
                  </a:lnTo>
                  <a:lnTo>
                    <a:pt x="2171629" y="13326"/>
                  </a:lnTo>
                  <a:lnTo>
                    <a:pt x="2121727" y="3367"/>
                  </a:lnTo>
                  <a:lnTo>
                    <a:pt x="2070747" y="0"/>
                  </a:lnTo>
                  <a:close/>
                </a:path>
              </a:pathLst>
            </a:custGeom>
            <a:solidFill>
              <a:srgbClr val="99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01460" y="1741805"/>
              <a:ext cx="472820" cy="37198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083648" y="482120"/>
              <a:ext cx="2667000" cy="1473835"/>
            </a:xfrm>
            <a:custGeom>
              <a:avLst/>
              <a:gdLst/>
              <a:ahLst/>
              <a:cxnLst/>
              <a:rect l="l" t="t" r="r" b="b"/>
              <a:pathLst>
                <a:path w="2667000" h="1473835">
                  <a:moveTo>
                    <a:pt x="242221" y="485111"/>
                  </a:moveTo>
                  <a:lnTo>
                    <a:pt x="238372" y="442570"/>
                  </a:lnTo>
                  <a:lnTo>
                    <a:pt x="242037" y="401015"/>
                  </a:lnTo>
                  <a:lnTo>
                    <a:pt x="252792" y="360867"/>
                  </a:lnTo>
                  <a:lnTo>
                    <a:pt x="270213" y="322546"/>
                  </a:lnTo>
                  <a:lnTo>
                    <a:pt x="293876" y="286472"/>
                  </a:lnTo>
                  <a:lnTo>
                    <a:pt x="323358" y="253066"/>
                  </a:lnTo>
                  <a:lnTo>
                    <a:pt x="358235" y="222747"/>
                  </a:lnTo>
                  <a:lnTo>
                    <a:pt x="398083" y="195937"/>
                  </a:lnTo>
                  <a:lnTo>
                    <a:pt x="442478" y="173054"/>
                  </a:lnTo>
                  <a:lnTo>
                    <a:pt x="490997" y="154520"/>
                  </a:lnTo>
                  <a:lnTo>
                    <a:pt x="543216" y="140754"/>
                  </a:lnTo>
                  <a:lnTo>
                    <a:pt x="598710" y="132178"/>
                  </a:lnTo>
                  <a:lnTo>
                    <a:pt x="654171" y="129341"/>
                  </a:lnTo>
                  <a:lnTo>
                    <a:pt x="709277" y="132040"/>
                  </a:lnTo>
                  <a:lnTo>
                    <a:pt x="763311" y="140170"/>
                  </a:lnTo>
                  <a:lnTo>
                    <a:pt x="815553" y="153628"/>
                  </a:lnTo>
                  <a:lnTo>
                    <a:pt x="865283" y="172310"/>
                  </a:lnTo>
                  <a:lnTo>
                    <a:pt x="894113" y="138322"/>
                  </a:lnTo>
                  <a:lnTo>
                    <a:pt x="928862" y="109042"/>
                  </a:lnTo>
                  <a:lnTo>
                    <a:pt x="968615" y="84681"/>
                  </a:lnTo>
                  <a:lnTo>
                    <a:pt x="1012455" y="65451"/>
                  </a:lnTo>
                  <a:lnTo>
                    <a:pt x="1059466" y="51565"/>
                  </a:lnTo>
                  <a:lnTo>
                    <a:pt x="1108733" y="43233"/>
                  </a:lnTo>
                  <a:lnTo>
                    <a:pt x="1159340" y="40669"/>
                  </a:lnTo>
                  <a:lnTo>
                    <a:pt x="1210370" y="44083"/>
                  </a:lnTo>
                  <a:lnTo>
                    <a:pt x="1260908" y="53687"/>
                  </a:lnTo>
                  <a:lnTo>
                    <a:pt x="1310037" y="69694"/>
                  </a:lnTo>
                  <a:lnTo>
                    <a:pt x="1350264" y="88792"/>
                  </a:lnTo>
                  <a:lnTo>
                    <a:pt x="1386491" y="111985"/>
                  </a:lnTo>
                  <a:lnTo>
                    <a:pt x="1415580" y="77256"/>
                  </a:lnTo>
                  <a:lnTo>
                    <a:pt x="1452156" y="48467"/>
                  </a:lnTo>
                  <a:lnTo>
                    <a:pt x="1494766" y="25985"/>
                  </a:lnTo>
                  <a:lnTo>
                    <a:pt x="1541955" y="10179"/>
                  </a:lnTo>
                  <a:lnTo>
                    <a:pt x="1592270" y="1414"/>
                  </a:lnTo>
                  <a:lnTo>
                    <a:pt x="1644256" y="60"/>
                  </a:lnTo>
                  <a:lnTo>
                    <a:pt x="1696459" y="6484"/>
                  </a:lnTo>
                  <a:lnTo>
                    <a:pt x="1747425" y="21053"/>
                  </a:lnTo>
                  <a:lnTo>
                    <a:pt x="1798844" y="46215"/>
                  </a:lnTo>
                  <a:lnTo>
                    <a:pt x="1841405" y="79473"/>
                  </a:lnTo>
                  <a:lnTo>
                    <a:pt x="1879890" y="50981"/>
                  </a:lnTo>
                  <a:lnTo>
                    <a:pt x="1923259" y="28714"/>
                  </a:lnTo>
                  <a:lnTo>
                    <a:pt x="1970320" y="12746"/>
                  </a:lnTo>
                  <a:lnTo>
                    <a:pt x="2019880" y="3150"/>
                  </a:lnTo>
                  <a:lnTo>
                    <a:pt x="2070747" y="0"/>
                  </a:lnTo>
                  <a:lnTo>
                    <a:pt x="2121727" y="3367"/>
                  </a:lnTo>
                  <a:lnTo>
                    <a:pt x="2171629" y="13326"/>
                  </a:lnTo>
                  <a:lnTo>
                    <a:pt x="2219260" y="29950"/>
                  </a:lnTo>
                  <a:lnTo>
                    <a:pt x="2263426" y="53311"/>
                  </a:lnTo>
                  <a:lnTo>
                    <a:pt x="2299905" y="80927"/>
                  </a:lnTo>
                  <a:lnTo>
                    <a:pt x="2329323" y="112604"/>
                  </a:lnTo>
                  <a:lnTo>
                    <a:pt x="2351098" y="147591"/>
                  </a:lnTo>
                  <a:lnTo>
                    <a:pt x="2364645" y="185137"/>
                  </a:lnTo>
                  <a:lnTo>
                    <a:pt x="2414953" y="198828"/>
                  </a:lnTo>
                  <a:lnTo>
                    <a:pt x="2460480" y="217919"/>
                  </a:lnTo>
                  <a:lnTo>
                    <a:pt x="2500751" y="241782"/>
                  </a:lnTo>
                  <a:lnTo>
                    <a:pt x="2535291" y="269788"/>
                  </a:lnTo>
                  <a:lnTo>
                    <a:pt x="2563622" y="301310"/>
                  </a:lnTo>
                  <a:lnTo>
                    <a:pt x="2585272" y="335720"/>
                  </a:lnTo>
                  <a:lnTo>
                    <a:pt x="2599763" y="372391"/>
                  </a:lnTo>
                  <a:lnTo>
                    <a:pt x="2606620" y="410693"/>
                  </a:lnTo>
                  <a:lnTo>
                    <a:pt x="2605368" y="450000"/>
                  </a:lnTo>
                  <a:lnTo>
                    <a:pt x="2595531" y="489683"/>
                  </a:lnTo>
                  <a:lnTo>
                    <a:pt x="2580418" y="522322"/>
                  </a:lnTo>
                  <a:lnTo>
                    <a:pt x="2611935" y="557897"/>
                  </a:lnTo>
                  <a:lnTo>
                    <a:pt x="2636251" y="595439"/>
                  </a:lnTo>
                  <a:lnTo>
                    <a:pt x="2653459" y="634421"/>
                  </a:lnTo>
                  <a:lnTo>
                    <a:pt x="2663650" y="674317"/>
                  </a:lnTo>
                  <a:lnTo>
                    <a:pt x="2666916" y="714602"/>
                  </a:lnTo>
                  <a:lnTo>
                    <a:pt x="2663349" y="754748"/>
                  </a:lnTo>
                  <a:lnTo>
                    <a:pt x="2653040" y="794230"/>
                  </a:lnTo>
                  <a:lnTo>
                    <a:pt x="2636082" y="832522"/>
                  </a:lnTo>
                  <a:lnTo>
                    <a:pt x="2612565" y="869097"/>
                  </a:lnTo>
                  <a:lnTo>
                    <a:pt x="2582582" y="903431"/>
                  </a:lnTo>
                  <a:lnTo>
                    <a:pt x="2546224" y="934996"/>
                  </a:lnTo>
                  <a:lnTo>
                    <a:pt x="2503583" y="963266"/>
                  </a:lnTo>
                  <a:lnTo>
                    <a:pt x="2459062" y="985808"/>
                  </a:lnTo>
                  <a:lnTo>
                    <a:pt x="2411254" y="1003779"/>
                  </a:lnTo>
                  <a:lnTo>
                    <a:pt x="2360780" y="1016987"/>
                  </a:lnTo>
                  <a:lnTo>
                    <a:pt x="2308257" y="1025242"/>
                  </a:lnTo>
                  <a:lnTo>
                    <a:pt x="2303951" y="1064873"/>
                  </a:lnTo>
                  <a:lnTo>
                    <a:pt x="2292303" y="1102651"/>
                  </a:lnTo>
                  <a:lnTo>
                    <a:pt x="2273868" y="1138164"/>
                  </a:lnTo>
                  <a:lnTo>
                    <a:pt x="2249203" y="1171003"/>
                  </a:lnTo>
                  <a:lnTo>
                    <a:pt x="2218862" y="1200755"/>
                  </a:lnTo>
                  <a:lnTo>
                    <a:pt x="2183400" y="1227009"/>
                  </a:lnTo>
                  <a:lnTo>
                    <a:pt x="2143373" y="1249355"/>
                  </a:lnTo>
                  <a:lnTo>
                    <a:pt x="2099336" y="1267382"/>
                  </a:lnTo>
                  <a:lnTo>
                    <a:pt x="2051845" y="1280678"/>
                  </a:lnTo>
                  <a:lnTo>
                    <a:pt x="2001454" y="1288832"/>
                  </a:lnTo>
                  <a:lnTo>
                    <a:pt x="1948720" y="1291434"/>
                  </a:lnTo>
                  <a:lnTo>
                    <a:pt x="1899682" y="1288600"/>
                  </a:lnTo>
                  <a:lnTo>
                    <a:pt x="1851883" y="1280766"/>
                  </a:lnTo>
                  <a:lnTo>
                    <a:pt x="1805988" y="1268074"/>
                  </a:lnTo>
                  <a:lnTo>
                    <a:pt x="1762665" y="1250667"/>
                  </a:lnTo>
                  <a:lnTo>
                    <a:pt x="1744418" y="1287713"/>
                  </a:lnTo>
                  <a:lnTo>
                    <a:pt x="1720772" y="1321993"/>
                  </a:lnTo>
                  <a:lnTo>
                    <a:pt x="1692215" y="1353311"/>
                  </a:lnTo>
                  <a:lnTo>
                    <a:pt x="1659233" y="1381471"/>
                  </a:lnTo>
                  <a:lnTo>
                    <a:pt x="1622312" y="1406277"/>
                  </a:lnTo>
                  <a:lnTo>
                    <a:pt x="1581938" y="1427534"/>
                  </a:lnTo>
                  <a:lnTo>
                    <a:pt x="1538598" y="1445044"/>
                  </a:lnTo>
                  <a:lnTo>
                    <a:pt x="1492777" y="1458613"/>
                  </a:lnTo>
                  <a:lnTo>
                    <a:pt x="1444962" y="1468044"/>
                  </a:lnTo>
                  <a:lnTo>
                    <a:pt x="1395640" y="1473141"/>
                  </a:lnTo>
                  <a:lnTo>
                    <a:pt x="1345296" y="1473709"/>
                  </a:lnTo>
                  <a:lnTo>
                    <a:pt x="1294417" y="1469551"/>
                  </a:lnTo>
                  <a:lnTo>
                    <a:pt x="1243489" y="1460471"/>
                  </a:lnTo>
                  <a:lnTo>
                    <a:pt x="1189723" y="1445063"/>
                  </a:lnTo>
                  <a:lnTo>
                    <a:pt x="1139644" y="1424383"/>
                  </a:lnTo>
                  <a:lnTo>
                    <a:pt x="1093893" y="1398795"/>
                  </a:lnTo>
                  <a:lnTo>
                    <a:pt x="1053111" y="1368665"/>
                  </a:lnTo>
                  <a:lnTo>
                    <a:pt x="1017937" y="1334360"/>
                  </a:lnTo>
                  <a:lnTo>
                    <a:pt x="972048" y="1352745"/>
                  </a:lnTo>
                  <a:lnTo>
                    <a:pt x="924766" y="1367006"/>
                  </a:lnTo>
                  <a:lnTo>
                    <a:pt x="876490" y="1377219"/>
                  </a:lnTo>
                  <a:lnTo>
                    <a:pt x="827617" y="1383458"/>
                  </a:lnTo>
                  <a:lnTo>
                    <a:pt x="778547" y="1385800"/>
                  </a:lnTo>
                  <a:lnTo>
                    <a:pt x="729678" y="1384319"/>
                  </a:lnTo>
                  <a:lnTo>
                    <a:pt x="681408" y="1379091"/>
                  </a:lnTo>
                  <a:lnTo>
                    <a:pt x="634136" y="1370191"/>
                  </a:lnTo>
                  <a:lnTo>
                    <a:pt x="588261" y="1357695"/>
                  </a:lnTo>
                  <a:lnTo>
                    <a:pt x="544180" y="1341679"/>
                  </a:lnTo>
                  <a:lnTo>
                    <a:pt x="502293" y="1322217"/>
                  </a:lnTo>
                  <a:lnTo>
                    <a:pt x="462998" y="1299385"/>
                  </a:lnTo>
                  <a:lnTo>
                    <a:pt x="426693" y="1273259"/>
                  </a:lnTo>
                  <a:lnTo>
                    <a:pt x="393778" y="1243913"/>
                  </a:lnTo>
                  <a:lnTo>
                    <a:pt x="364649" y="1211424"/>
                  </a:lnTo>
                  <a:lnTo>
                    <a:pt x="362998" y="1209265"/>
                  </a:lnTo>
                  <a:lnTo>
                    <a:pt x="361347" y="1207106"/>
                  </a:lnTo>
                  <a:lnTo>
                    <a:pt x="359696" y="1204947"/>
                  </a:lnTo>
                  <a:lnTo>
                    <a:pt x="305216" y="1205601"/>
                  </a:lnTo>
                  <a:lnTo>
                    <a:pt x="253252" y="1198323"/>
                  </a:lnTo>
                  <a:lnTo>
                    <a:pt x="205001" y="1183824"/>
                  </a:lnTo>
                  <a:lnTo>
                    <a:pt x="161656" y="1162815"/>
                  </a:lnTo>
                  <a:lnTo>
                    <a:pt x="124413" y="1136007"/>
                  </a:lnTo>
                  <a:lnTo>
                    <a:pt x="94467" y="1104113"/>
                  </a:lnTo>
                  <a:lnTo>
                    <a:pt x="73013" y="1067843"/>
                  </a:lnTo>
                  <a:lnTo>
                    <a:pt x="61246" y="1027909"/>
                  </a:lnTo>
                  <a:lnTo>
                    <a:pt x="60833" y="983864"/>
                  </a:lnTo>
                  <a:lnTo>
                    <a:pt x="72898" y="941295"/>
                  </a:lnTo>
                  <a:lnTo>
                    <a:pt x="96822" y="901679"/>
                  </a:lnTo>
                  <a:lnTo>
                    <a:pt x="131985" y="866492"/>
                  </a:lnTo>
                  <a:lnTo>
                    <a:pt x="88157" y="842270"/>
                  </a:lnTo>
                  <a:lnTo>
                    <a:pt x="52658" y="812828"/>
                  </a:lnTo>
                  <a:lnTo>
                    <a:pt x="25874" y="779282"/>
                  </a:lnTo>
                  <a:lnTo>
                    <a:pt x="8192" y="742746"/>
                  </a:lnTo>
                  <a:lnTo>
                    <a:pt x="0" y="704335"/>
                  </a:lnTo>
                  <a:lnTo>
                    <a:pt x="1683" y="665163"/>
                  </a:lnTo>
                  <a:lnTo>
                    <a:pt x="13630" y="626346"/>
                  </a:lnTo>
                  <a:lnTo>
                    <a:pt x="36227" y="588997"/>
                  </a:lnTo>
                  <a:lnTo>
                    <a:pt x="65838" y="557893"/>
                  </a:lnTo>
                  <a:lnTo>
                    <a:pt x="102117" y="531855"/>
                  </a:lnTo>
                  <a:lnTo>
                    <a:pt x="143962" y="511438"/>
                  </a:lnTo>
                  <a:lnTo>
                    <a:pt x="190269" y="497195"/>
                  </a:lnTo>
                  <a:lnTo>
                    <a:pt x="239935" y="489683"/>
                  </a:lnTo>
                  <a:lnTo>
                    <a:pt x="242221" y="485111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6888" y="1905127"/>
              <a:ext cx="252603" cy="21323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218554" y="1342770"/>
              <a:ext cx="1644650" cy="645160"/>
            </a:xfrm>
            <a:custGeom>
              <a:avLst/>
              <a:gdLst/>
              <a:ahLst/>
              <a:cxnLst/>
              <a:rect l="l" t="t" r="r" b="b"/>
              <a:pathLst>
                <a:path w="1644650" h="645160">
                  <a:moveTo>
                    <a:pt x="355726" y="521842"/>
                  </a:moveTo>
                  <a:lnTo>
                    <a:pt x="346075" y="569642"/>
                  </a:lnTo>
                  <a:lnTo>
                    <a:pt x="319754" y="608679"/>
                  </a:lnTo>
                  <a:lnTo>
                    <a:pt x="280717" y="635000"/>
                  </a:lnTo>
                  <a:lnTo>
                    <a:pt x="232918" y="644651"/>
                  </a:lnTo>
                  <a:lnTo>
                    <a:pt x="185118" y="635000"/>
                  </a:lnTo>
                  <a:lnTo>
                    <a:pt x="146081" y="608679"/>
                  </a:lnTo>
                  <a:lnTo>
                    <a:pt x="119761" y="569642"/>
                  </a:lnTo>
                  <a:lnTo>
                    <a:pt x="110109" y="521842"/>
                  </a:lnTo>
                  <a:lnTo>
                    <a:pt x="119761" y="474043"/>
                  </a:lnTo>
                  <a:lnTo>
                    <a:pt x="146081" y="435006"/>
                  </a:lnTo>
                  <a:lnTo>
                    <a:pt x="185118" y="408685"/>
                  </a:lnTo>
                  <a:lnTo>
                    <a:pt x="232918" y="399033"/>
                  </a:lnTo>
                  <a:lnTo>
                    <a:pt x="280717" y="408685"/>
                  </a:lnTo>
                  <a:lnTo>
                    <a:pt x="319754" y="435006"/>
                  </a:lnTo>
                  <a:lnTo>
                    <a:pt x="346075" y="474043"/>
                  </a:lnTo>
                  <a:lnTo>
                    <a:pt x="355726" y="521842"/>
                  </a:lnTo>
                  <a:close/>
                </a:path>
                <a:path w="1644650" h="645160">
                  <a:moveTo>
                    <a:pt x="156210" y="27177"/>
                  </a:moveTo>
                  <a:lnTo>
                    <a:pt x="115389" y="27271"/>
                  </a:lnTo>
                  <a:lnTo>
                    <a:pt x="75295" y="22685"/>
                  </a:lnTo>
                  <a:lnTo>
                    <a:pt x="36605" y="13551"/>
                  </a:lnTo>
                  <a:lnTo>
                    <a:pt x="0" y="0"/>
                  </a:lnTo>
                </a:path>
                <a:path w="1644650" h="645160">
                  <a:moveTo>
                    <a:pt x="294004" y="324738"/>
                  </a:moveTo>
                  <a:lnTo>
                    <a:pt x="277346" y="329265"/>
                  </a:lnTo>
                  <a:lnTo>
                    <a:pt x="260365" y="332946"/>
                  </a:lnTo>
                  <a:lnTo>
                    <a:pt x="243123" y="335793"/>
                  </a:lnTo>
                  <a:lnTo>
                    <a:pt x="225679" y="337819"/>
                  </a:lnTo>
                </a:path>
                <a:path w="1644650" h="645160">
                  <a:moveTo>
                    <a:pt x="882903" y="467740"/>
                  </a:moveTo>
                  <a:lnTo>
                    <a:pt x="871027" y="453526"/>
                  </a:lnTo>
                  <a:lnTo>
                    <a:pt x="860186" y="438896"/>
                  </a:lnTo>
                  <a:lnTo>
                    <a:pt x="850417" y="423860"/>
                  </a:lnTo>
                  <a:lnTo>
                    <a:pt x="841755" y="408431"/>
                  </a:lnTo>
                </a:path>
                <a:path w="1644650" h="645160">
                  <a:moveTo>
                    <a:pt x="1644396" y="319786"/>
                  </a:moveTo>
                  <a:lnTo>
                    <a:pt x="1642014" y="336232"/>
                  </a:lnTo>
                  <a:lnTo>
                    <a:pt x="1638490" y="352583"/>
                  </a:lnTo>
                  <a:lnTo>
                    <a:pt x="1633823" y="368792"/>
                  </a:lnTo>
                  <a:lnTo>
                    <a:pt x="1628013" y="384809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85404" y="1255522"/>
              <a:ext cx="209550" cy="25247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325869" y="556894"/>
              <a:ext cx="2337435" cy="535305"/>
            </a:xfrm>
            <a:custGeom>
              <a:avLst/>
              <a:gdLst/>
              <a:ahLst/>
              <a:cxnLst/>
              <a:rect l="l" t="t" r="r" b="b"/>
              <a:pathLst>
                <a:path w="2337434" h="535305">
                  <a:moveTo>
                    <a:pt x="2336927" y="443864"/>
                  </a:moveTo>
                  <a:lnTo>
                    <a:pt x="2320012" y="469544"/>
                  </a:lnTo>
                  <a:lnTo>
                    <a:pt x="2299335" y="493474"/>
                  </a:lnTo>
                  <a:lnTo>
                    <a:pt x="2275133" y="515427"/>
                  </a:lnTo>
                  <a:lnTo>
                    <a:pt x="2247646" y="535177"/>
                  </a:lnTo>
                </a:path>
                <a:path w="2337434" h="535305">
                  <a:moveTo>
                    <a:pt x="2122678" y="105155"/>
                  </a:moveTo>
                  <a:lnTo>
                    <a:pt x="2124914" y="115867"/>
                  </a:lnTo>
                  <a:lnTo>
                    <a:pt x="2126472" y="126650"/>
                  </a:lnTo>
                  <a:lnTo>
                    <a:pt x="2127339" y="137481"/>
                  </a:lnTo>
                  <a:lnTo>
                    <a:pt x="2127504" y="148335"/>
                  </a:lnTo>
                </a:path>
                <a:path w="2337434" h="535305">
                  <a:moveTo>
                    <a:pt x="1552575" y="54990"/>
                  </a:moveTo>
                  <a:lnTo>
                    <a:pt x="1562022" y="40308"/>
                  </a:lnTo>
                  <a:lnTo>
                    <a:pt x="1572815" y="26209"/>
                  </a:lnTo>
                  <a:lnTo>
                    <a:pt x="1584918" y="12753"/>
                  </a:lnTo>
                  <a:lnTo>
                    <a:pt x="1598295" y="0"/>
                  </a:lnTo>
                </a:path>
                <a:path w="2337434" h="535305">
                  <a:moveTo>
                    <a:pt x="1124838" y="81152"/>
                  </a:moveTo>
                  <a:lnTo>
                    <a:pt x="1128881" y="68893"/>
                  </a:lnTo>
                  <a:lnTo>
                    <a:pt x="1133935" y="56896"/>
                  </a:lnTo>
                  <a:lnTo>
                    <a:pt x="1139965" y="45184"/>
                  </a:lnTo>
                  <a:lnTo>
                    <a:pt x="1146936" y="33781"/>
                  </a:lnTo>
                </a:path>
                <a:path w="2337434" h="535305">
                  <a:moveTo>
                    <a:pt x="622807" y="97281"/>
                  </a:moveTo>
                  <a:lnTo>
                    <a:pt x="644205" y="107376"/>
                  </a:lnTo>
                  <a:lnTo>
                    <a:pt x="664733" y="118411"/>
                  </a:lnTo>
                  <a:lnTo>
                    <a:pt x="684333" y="130375"/>
                  </a:lnTo>
                  <a:lnTo>
                    <a:pt x="702945" y="143255"/>
                  </a:lnTo>
                </a:path>
                <a:path w="2337434" h="535305">
                  <a:moveTo>
                    <a:pt x="13969" y="458724"/>
                  </a:moveTo>
                  <a:lnTo>
                    <a:pt x="9519" y="446770"/>
                  </a:lnTo>
                  <a:lnTo>
                    <a:pt x="5699" y="434720"/>
                  </a:lnTo>
                  <a:lnTo>
                    <a:pt x="2522" y="422576"/>
                  </a:lnTo>
                  <a:lnTo>
                    <a:pt x="0" y="410337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796531" y="1035557"/>
            <a:ext cx="10541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Rea</a:t>
            </a:r>
            <a:r>
              <a:rPr sz="2000" b="1" spc="-1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18263" y="4151069"/>
            <a:ext cx="2812415" cy="1737995"/>
            <a:chOff x="318263" y="4151069"/>
            <a:chExt cx="2812415" cy="1737995"/>
          </a:xfrm>
        </p:grpSpPr>
        <p:sp>
          <p:nvSpPr>
            <p:cNvPr id="20" name="object 20"/>
            <p:cNvSpPr/>
            <p:nvPr/>
          </p:nvSpPr>
          <p:spPr>
            <a:xfrm>
              <a:off x="323025" y="4155831"/>
              <a:ext cx="2500630" cy="1728470"/>
            </a:xfrm>
            <a:custGeom>
              <a:avLst/>
              <a:gdLst/>
              <a:ahLst/>
              <a:cxnLst/>
              <a:rect l="l" t="t" r="r" b="b"/>
              <a:pathLst>
                <a:path w="2500630" h="1728470">
                  <a:moveTo>
                    <a:pt x="1941603" y="0"/>
                  </a:moveTo>
                  <a:lnTo>
                    <a:pt x="1893897" y="3689"/>
                  </a:lnTo>
                  <a:lnTo>
                    <a:pt x="1847418" y="14942"/>
                  </a:lnTo>
                  <a:lnTo>
                    <a:pt x="1803281" y="33670"/>
                  </a:lnTo>
                  <a:lnTo>
                    <a:pt x="1762603" y="59787"/>
                  </a:lnTo>
                  <a:lnTo>
                    <a:pt x="1726500" y="93207"/>
                  </a:lnTo>
                  <a:lnTo>
                    <a:pt x="1707748" y="72615"/>
                  </a:lnTo>
                  <a:lnTo>
                    <a:pt x="1663528" y="38146"/>
                  </a:lnTo>
                  <a:lnTo>
                    <a:pt x="1590692" y="7583"/>
                  </a:lnTo>
                  <a:lnTo>
                    <a:pt x="1541743" y="76"/>
                  </a:lnTo>
                  <a:lnTo>
                    <a:pt x="1493002" y="1678"/>
                  </a:lnTo>
                  <a:lnTo>
                    <a:pt x="1445830" y="11959"/>
                  </a:lnTo>
                  <a:lnTo>
                    <a:pt x="1401587" y="30491"/>
                  </a:lnTo>
                  <a:lnTo>
                    <a:pt x="1361633" y="56845"/>
                  </a:lnTo>
                  <a:lnTo>
                    <a:pt x="1327328" y="90593"/>
                  </a:lnTo>
                  <a:lnTo>
                    <a:pt x="1300034" y="131307"/>
                  </a:lnTo>
                  <a:lnTo>
                    <a:pt x="1283589" y="117121"/>
                  </a:lnTo>
                  <a:lnTo>
                    <a:pt x="1247652" y="92320"/>
                  </a:lnTo>
                  <a:lnTo>
                    <a:pt x="1182223" y="63017"/>
                  </a:lnTo>
                  <a:lnTo>
                    <a:pt x="1134848" y="51760"/>
                  </a:lnTo>
                  <a:lnTo>
                    <a:pt x="1087013" y="47759"/>
                  </a:lnTo>
                  <a:lnTo>
                    <a:pt x="1039576" y="50767"/>
                  </a:lnTo>
                  <a:lnTo>
                    <a:pt x="993394" y="60536"/>
                  </a:lnTo>
                  <a:lnTo>
                    <a:pt x="949327" y="76821"/>
                  </a:lnTo>
                  <a:lnTo>
                    <a:pt x="908232" y="99374"/>
                  </a:lnTo>
                  <a:lnTo>
                    <a:pt x="870967" y="127948"/>
                  </a:lnTo>
                  <a:lnTo>
                    <a:pt x="838392" y="162297"/>
                  </a:lnTo>
                  <a:lnTo>
                    <a:pt x="811363" y="202173"/>
                  </a:lnTo>
                  <a:lnTo>
                    <a:pt x="764726" y="180216"/>
                  </a:lnTo>
                  <a:lnTo>
                    <a:pt x="715729" y="164410"/>
                  </a:lnTo>
                  <a:lnTo>
                    <a:pt x="665050" y="154871"/>
                  </a:lnTo>
                  <a:lnTo>
                    <a:pt x="613365" y="151714"/>
                  </a:lnTo>
                  <a:lnTo>
                    <a:pt x="561351" y="155056"/>
                  </a:lnTo>
                  <a:lnTo>
                    <a:pt x="513230" y="164097"/>
                  </a:lnTo>
                  <a:lnTo>
                    <a:pt x="467694" y="178359"/>
                  </a:lnTo>
                  <a:lnTo>
                    <a:pt x="425058" y="197455"/>
                  </a:lnTo>
                  <a:lnTo>
                    <a:pt x="385635" y="220997"/>
                  </a:lnTo>
                  <a:lnTo>
                    <a:pt x="349738" y="248596"/>
                  </a:lnTo>
                  <a:lnTo>
                    <a:pt x="317680" y="279866"/>
                  </a:lnTo>
                  <a:lnTo>
                    <a:pt x="289775" y="314418"/>
                  </a:lnTo>
                  <a:lnTo>
                    <a:pt x="266335" y="351865"/>
                  </a:lnTo>
                  <a:lnTo>
                    <a:pt x="247674" y="391819"/>
                  </a:lnTo>
                  <a:lnTo>
                    <a:pt x="234106" y="433892"/>
                  </a:lnTo>
                  <a:lnTo>
                    <a:pt x="225943" y="477697"/>
                  </a:lnTo>
                  <a:lnTo>
                    <a:pt x="223499" y="522845"/>
                  </a:lnTo>
                  <a:lnTo>
                    <a:pt x="227087" y="568949"/>
                  </a:lnTo>
                  <a:lnTo>
                    <a:pt x="224979" y="574283"/>
                  </a:lnTo>
                  <a:lnTo>
                    <a:pt x="178418" y="583090"/>
                  </a:lnTo>
                  <a:lnTo>
                    <a:pt x="134989" y="599778"/>
                  </a:lnTo>
                  <a:lnTo>
                    <a:pt x="95739" y="623697"/>
                  </a:lnTo>
                  <a:lnTo>
                    <a:pt x="61713" y="654193"/>
                  </a:lnTo>
                  <a:lnTo>
                    <a:pt x="33958" y="690615"/>
                  </a:lnTo>
                  <a:lnTo>
                    <a:pt x="12776" y="734438"/>
                  </a:lnTo>
                  <a:lnTo>
                    <a:pt x="1577" y="779979"/>
                  </a:lnTo>
                  <a:lnTo>
                    <a:pt x="0" y="825931"/>
                  </a:lnTo>
                  <a:lnTo>
                    <a:pt x="7682" y="870987"/>
                  </a:lnTo>
                  <a:lnTo>
                    <a:pt x="24263" y="913840"/>
                  </a:lnTo>
                  <a:lnTo>
                    <a:pt x="49382" y="953183"/>
                  </a:lnTo>
                  <a:lnTo>
                    <a:pt x="82676" y="987711"/>
                  </a:lnTo>
                  <a:lnTo>
                    <a:pt x="123785" y="1016116"/>
                  </a:lnTo>
                  <a:lnTo>
                    <a:pt x="90813" y="1057401"/>
                  </a:lnTo>
                  <a:lnTo>
                    <a:pt x="68366" y="1103889"/>
                  </a:lnTo>
                  <a:lnTo>
                    <a:pt x="57048" y="1153830"/>
                  </a:lnTo>
                  <a:lnTo>
                    <a:pt x="57466" y="1205473"/>
                  </a:lnTo>
                  <a:lnTo>
                    <a:pt x="68475" y="1252280"/>
                  </a:lnTo>
                  <a:lnTo>
                    <a:pt x="88580" y="1294798"/>
                  </a:lnTo>
                  <a:lnTo>
                    <a:pt x="116656" y="1332190"/>
                  </a:lnTo>
                  <a:lnTo>
                    <a:pt x="151578" y="1363620"/>
                  </a:lnTo>
                  <a:lnTo>
                    <a:pt x="192221" y="1388251"/>
                  </a:lnTo>
                  <a:lnTo>
                    <a:pt x="237462" y="1405248"/>
                  </a:lnTo>
                  <a:lnTo>
                    <a:pt x="286174" y="1413773"/>
                  </a:lnTo>
                  <a:lnTo>
                    <a:pt x="337234" y="1412991"/>
                  </a:lnTo>
                  <a:lnTo>
                    <a:pt x="341946" y="1420611"/>
                  </a:lnTo>
                  <a:lnTo>
                    <a:pt x="369249" y="1458721"/>
                  </a:lnTo>
                  <a:lnTo>
                    <a:pt x="400105" y="1493142"/>
                  </a:lnTo>
                  <a:lnTo>
                    <a:pt x="434140" y="1523784"/>
                  </a:lnTo>
                  <a:lnTo>
                    <a:pt x="470979" y="1550561"/>
                  </a:lnTo>
                  <a:lnTo>
                    <a:pt x="510250" y="1573383"/>
                  </a:lnTo>
                  <a:lnTo>
                    <a:pt x="551579" y="1592164"/>
                  </a:lnTo>
                  <a:lnTo>
                    <a:pt x="594591" y="1606814"/>
                  </a:lnTo>
                  <a:lnTo>
                    <a:pt x="638914" y="1617247"/>
                  </a:lnTo>
                  <a:lnTo>
                    <a:pt x="684173" y="1623374"/>
                  </a:lnTo>
                  <a:lnTo>
                    <a:pt x="729995" y="1625106"/>
                  </a:lnTo>
                  <a:lnTo>
                    <a:pt x="776006" y="1622357"/>
                  </a:lnTo>
                  <a:lnTo>
                    <a:pt x="821832" y="1615038"/>
                  </a:lnTo>
                  <a:lnTo>
                    <a:pt x="867100" y="1603061"/>
                  </a:lnTo>
                  <a:lnTo>
                    <a:pt x="911437" y="1586338"/>
                  </a:lnTo>
                  <a:lnTo>
                    <a:pt x="954467" y="1564781"/>
                  </a:lnTo>
                  <a:lnTo>
                    <a:pt x="987468" y="1605037"/>
                  </a:lnTo>
                  <a:lnTo>
                    <a:pt x="1025717" y="1640387"/>
                  </a:lnTo>
                  <a:lnTo>
                    <a:pt x="1068611" y="1670405"/>
                  </a:lnTo>
                  <a:lnTo>
                    <a:pt x="1115548" y="1694664"/>
                  </a:lnTo>
                  <a:lnTo>
                    <a:pt x="1165922" y="1712736"/>
                  </a:lnTo>
                  <a:lnTo>
                    <a:pt x="1213676" y="1723388"/>
                  </a:lnTo>
                  <a:lnTo>
                    <a:pt x="1261384" y="1728266"/>
                  </a:lnTo>
                  <a:lnTo>
                    <a:pt x="1308591" y="1727599"/>
                  </a:lnTo>
                  <a:lnTo>
                    <a:pt x="1354839" y="1721619"/>
                  </a:lnTo>
                  <a:lnTo>
                    <a:pt x="1399674" y="1710555"/>
                  </a:lnTo>
                  <a:lnTo>
                    <a:pt x="1442638" y="1694640"/>
                  </a:lnTo>
                  <a:lnTo>
                    <a:pt x="1483276" y="1674102"/>
                  </a:lnTo>
                  <a:lnTo>
                    <a:pt x="1521132" y="1649174"/>
                  </a:lnTo>
                  <a:lnTo>
                    <a:pt x="1555749" y="1620085"/>
                  </a:lnTo>
                  <a:lnTo>
                    <a:pt x="1586672" y="1587067"/>
                  </a:lnTo>
                  <a:lnTo>
                    <a:pt x="1613445" y="1550349"/>
                  </a:lnTo>
                  <a:lnTo>
                    <a:pt x="1635610" y="1510162"/>
                  </a:lnTo>
                  <a:lnTo>
                    <a:pt x="1652713" y="1466737"/>
                  </a:lnTo>
                  <a:lnTo>
                    <a:pt x="1693373" y="1487102"/>
                  </a:lnTo>
                  <a:lnTo>
                    <a:pt x="1736438" y="1501961"/>
                  </a:lnTo>
                  <a:lnTo>
                    <a:pt x="1781265" y="1511143"/>
                  </a:lnTo>
                  <a:lnTo>
                    <a:pt x="1827211" y="1514477"/>
                  </a:lnTo>
                  <a:lnTo>
                    <a:pt x="1876651" y="1511439"/>
                  </a:lnTo>
                  <a:lnTo>
                    <a:pt x="1923899" y="1501887"/>
                  </a:lnTo>
                  <a:lnTo>
                    <a:pt x="1968433" y="1486302"/>
                  </a:lnTo>
                  <a:lnTo>
                    <a:pt x="2009730" y="1465166"/>
                  </a:lnTo>
                  <a:lnTo>
                    <a:pt x="2047267" y="1438962"/>
                  </a:lnTo>
                  <a:lnTo>
                    <a:pt x="2080522" y="1408171"/>
                  </a:lnTo>
                  <a:lnTo>
                    <a:pt x="2108972" y="1373276"/>
                  </a:lnTo>
                  <a:lnTo>
                    <a:pt x="2132095" y="1334759"/>
                  </a:lnTo>
                  <a:lnTo>
                    <a:pt x="2149367" y="1293103"/>
                  </a:lnTo>
                  <a:lnTo>
                    <a:pt x="2160266" y="1248788"/>
                  </a:lnTo>
                  <a:lnTo>
                    <a:pt x="2164269" y="1202298"/>
                  </a:lnTo>
                  <a:lnTo>
                    <a:pt x="2213513" y="1192572"/>
                  </a:lnTo>
                  <a:lnTo>
                    <a:pt x="2260852" y="1177072"/>
                  </a:lnTo>
                  <a:lnTo>
                    <a:pt x="2305715" y="1156024"/>
                  </a:lnTo>
                  <a:lnTo>
                    <a:pt x="2347530" y="1129654"/>
                  </a:lnTo>
                  <a:lnTo>
                    <a:pt x="2384640" y="1099194"/>
                  </a:lnTo>
                  <a:lnTo>
                    <a:pt x="2416737" y="1065404"/>
                  </a:lnTo>
                  <a:lnTo>
                    <a:pt x="2443752" y="1028768"/>
                  </a:lnTo>
                  <a:lnTo>
                    <a:pt x="2465617" y="989772"/>
                  </a:lnTo>
                  <a:lnTo>
                    <a:pt x="2482266" y="948899"/>
                  </a:lnTo>
                  <a:lnTo>
                    <a:pt x="2493631" y="906634"/>
                  </a:lnTo>
                  <a:lnTo>
                    <a:pt x="2499644" y="863462"/>
                  </a:lnTo>
                  <a:lnTo>
                    <a:pt x="2500237" y="819867"/>
                  </a:lnTo>
                  <a:lnTo>
                    <a:pt x="2495342" y="776334"/>
                  </a:lnTo>
                  <a:lnTo>
                    <a:pt x="2484893" y="733347"/>
                  </a:lnTo>
                  <a:lnTo>
                    <a:pt x="2468821" y="691391"/>
                  </a:lnTo>
                  <a:lnTo>
                    <a:pt x="2447059" y="650951"/>
                  </a:lnTo>
                  <a:lnTo>
                    <a:pt x="2419539" y="612510"/>
                  </a:lnTo>
                  <a:lnTo>
                    <a:pt x="2423581" y="603108"/>
                  </a:lnTo>
                  <a:lnTo>
                    <a:pt x="2442873" y="527740"/>
                  </a:lnTo>
                  <a:lnTo>
                    <a:pt x="2444059" y="481643"/>
                  </a:lnTo>
                  <a:lnTo>
                    <a:pt x="2437639" y="436725"/>
                  </a:lnTo>
                  <a:lnTo>
                    <a:pt x="2424057" y="393721"/>
                  </a:lnTo>
                  <a:lnTo>
                    <a:pt x="2403759" y="353366"/>
                  </a:lnTo>
                  <a:lnTo>
                    <a:pt x="2377190" y="316395"/>
                  </a:lnTo>
                  <a:lnTo>
                    <a:pt x="2344795" y="283541"/>
                  </a:lnTo>
                  <a:lnTo>
                    <a:pt x="2307018" y="255539"/>
                  </a:lnTo>
                  <a:lnTo>
                    <a:pt x="2264305" y="233125"/>
                  </a:lnTo>
                  <a:lnTo>
                    <a:pt x="2217101" y="217032"/>
                  </a:lnTo>
                  <a:lnTo>
                    <a:pt x="2204405" y="173078"/>
                  </a:lnTo>
                  <a:lnTo>
                    <a:pt x="2184017" y="132101"/>
                  </a:lnTo>
                  <a:lnTo>
                    <a:pt x="2156486" y="94981"/>
                  </a:lnTo>
                  <a:lnTo>
                    <a:pt x="2122359" y="62600"/>
                  </a:lnTo>
                  <a:lnTo>
                    <a:pt x="2080912" y="35172"/>
                  </a:lnTo>
                  <a:lnTo>
                    <a:pt x="2036227" y="15654"/>
                  </a:lnTo>
                  <a:lnTo>
                    <a:pt x="1989418" y="3959"/>
                  </a:lnTo>
                  <a:lnTo>
                    <a:pt x="1941603" y="0"/>
                  </a:lnTo>
                  <a:close/>
                </a:path>
              </a:pathLst>
            </a:custGeom>
            <a:solidFill>
              <a:srgbClr val="99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47848" y="4222368"/>
              <a:ext cx="278002" cy="21031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579751" y="4301362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144018" y="0"/>
                  </a:moveTo>
                  <a:lnTo>
                    <a:pt x="98511" y="7345"/>
                  </a:lnTo>
                  <a:lnTo>
                    <a:pt x="58978" y="27797"/>
                  </a:lnTo>
                  <a:lnTo>
                    <a:pt x="27797" y="58978"/>
                  </a:lnTo>
                  <a:lnTo>
                    <a:pt x="7345" y="98511"/>
                  </a:lnTo>
                  <a:lnTo>
                    <a:pt x="0" y="144018"/>
                  </a:lnTo>
                  <a:lnTo>
                    <a:pt x="7345" y="189573"/>
                  </a:lnTo>
                  <a:lnTo>
                    <a:pt x="27797" y="229112"/>
                  </a:lnTo>
                  <a:lnTo>
                    <a:pt x="58978" y="260274"/>
                  </a:lnTo>
                  <a:lnTo>
                    <a:pt x="98511" y="280702"/>
                  </a:lnTo>
                  <a:lnTo>
                    <a:pt x="144018" y="288036"/>
                  </a:lnTo>
                  <a:lnTo>
                    <a:pt x="189573" y="280702"/>
                  </a:lnTo>
                  <a:lnTo>
                    <a:pt x="229112" y="260274"/>
                  </a:lnTo>
                  <a:lnTo>
                    <a:pt x="260274" y="229112"/>
                  </a:lnTo>
                  <a:lnTo>
                    <a:pt x="280702" y="189573"/>
                  </a:lnTo>
                  <a:lnTo>
                    <a:pt x="288036" y="144018"/>
                  </a:lnTo>
                  <a:lnTo>
                    <a:pt x="280702" y="98511"/>
                  </a:lnTo>
                  <a:lnTo>
                    <a:pt x="260274" y="58978"/>
                  </a:lnTo>
                  <a:lnTo>
                    <a:pt x="229112" y="27797"/>
                  </a:lnTo>
                  <a:lnTo>
                    <a:pt x="189573" y="7345"/>
                  </a:lnTo>
                  <a:lnTo>
                    <a:pt x="144018" y="0"/>
                  </a:lnTo>
                  <a:close/>
                </a:path>
              </a:pathLst>
            </a:custGeom>
            <a:solidFill>
              <a:srgbClr val="99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23025" y="4155831"/>
              <a:ext cx="2500630" cy="1728470"/>
            </a:xfrm>
            <a:custGeom>
              <a:avLst/>
              <a:gdLst/>
              <a:ahLst/>
              <a:cxnLst/>
              <a:rect l="l" t="t" r="r" b="b"/>
              <a:pathLst>
                <a:path w="2500630" h="1728470">
                  <a:moveTo>
                    <a:pt x="227087" y="568949"/>
                  </a:moveTo>
                  <a:lnTo>
                    <a:pt x="223499" y="522845"/>
                  </a:lnTo>
                  <a:lnTo>
                    <a:pt x="225943" y="477697"/>
                  </a:lnTo>
                  <a:lnTo>
                    <a:pt x="234106" y="433892"/>
                  </a:lnTo>
                  <a:lnTo>
                    <a:pt x="247674" y="391819"/>
                  </a:lnTo>
                  <a:lnTo>
                    <a:pt x="266335" y="351865"/>
                  </a:lnTo>
                  <a:lnTo>
                    <a:pt x="289775" y="314418"/>
                  </a:lnTo>
                  <a:lnTo>
                    <a:pt x="317680" y="279866"/>
                  </a:lnTo>
                  <a:lnTo>
                    <a:pt x="349738" y="248596"/>
                  </a:lnTo>
                  <a:lnTo>
                    <a:pt x="385635" y="220997"/>
                  </a:lnTo>
                  <a:lnTo>
                    <a:pt x="425058" y="197455"/>
                  </a:lnTo>
                  <a:lnTo>
                    <a:pt x="467694" y="178359"/>
                  </a:lnTo>
                  <a:lnTo>
                    <a:pt x="513230" y="164097"/>
                  </a:lnTo>
                  <a:lnTo>
                    <a:pt x="561351" y="155056"/>
                  </a:lnTo>
                  <a:lnTo>
                    <a:pt x="613365" y="151714"/>
                  </a:lnTo>
                  <a:lnTo>
                    <a:pt x="665050" y="154871"/>
                  </a:lnTo>
                  <a:lnTo>
                    <a:pt x="715729" y="164410"/>
                  </a:lnTo>
                  <a:lnTo>
                    <a:pt x="764726" y="180216"/>
                  </a:lnTo>
                  <a:lnTo>
                    <a:pt x="811363" y="202173"/>
                  </a:lnTo>
                  <a:lnTo>
                    <a:pt x="838392" y="162297"/>
                  </a:lnTo>
                  <a:lnTo>
                    <a:pt x="870967" y="127948"/>
                  </a:lnTo>
                  <a:lnTo>
                    <a:pt x="908232" y="99374"/>
                  </a:lnTo>
                  <a:lnTo>
                    <a:pt x="949327" y="76821"/>
                  </a:lnTo>
                  <a:lnTo>
                    <a:pt x="993394" y="60536"/>
                  </a:lnTo>
                  <a:lnTo>
                    <a:pt x="1039576" y="50767"/>
                  </a:lnTo>
                  <a:lnTo>
                    <a:pt x="1087013" y="47759"/>
                  </a:lnTo>
                  <a:lnTo>
                    <a:pt x="1134848" y="51760"/>
                  </a:lnTo>
                  <a:lnTo>
                    <a:pt x="1182223" y="63017"/>
                  </a:lnTo>
                  <a:lnTo>
                    <a:pt x="1228279" y="81777"/>
                  </a:lnTo>
                  <a:lnTo>
                    <a:pt x="1266109" y="104113"/>
                  </a:lnTo>
                  <a:lnTo>
                    <a:pt x="1300034" y="131307"/>
                  </a:lnTo>
                  <a:lnTo>
                    <a:pt x="1327328" y="90593"/>
                  </a:lnTo>
                  <a:lnTo>
                    <a:pt x="1361633" y="56845"/>
                  </a:lnTo>
                  <a:lnTo>
                    <a:pt x="1401587" y="30491"/>
                  </a:lnTo>
                  <a:lnTo>
                    <a:pt x="1445830" y="11959"/>
                  </a:lnTo>
                  <a:lnTo>
                    <a:pt x="1493002" y="1678"/>
                  </a:lnTo>
                  <a:lnTo>
                    <a:pt x="1541743" y="76"/>
                  </a:lnTo>
                  <a:lnTo>
                    <a:pt x="1590692" y="7583"/>
                  </a:lnTo>
                  <a:lnTo>
                    <a:pt x="1638489" y="24627"/>
                  </a:lnTo>
                  <a:lnTo>
                    <a:pt x="1686685" y="54202"/>
                  </a:lnTo>
                  <a:lnTo>
                    <a:pt x="1726500" y="93207"/>
                  </a:lnTo>
                  <a:lnTo>
                    <a:pt x="1762603" y="59787"/>
                  </a:lnTo>
                  <a:lnTo>
                    <a:pt x="1803281" y="33670"/>
                  </a:lnTo>
                  <a:lnTo>
                    <a:pt x="1847418" y="14942"/>
                  </a:lnTo>
                  <a:lnTo>
                    <a:pt x="1893897" y="3689"/>
                  </a:lnTo>
                  <a:lnTo>
                    <a:pt x="1941603" y="0"/>
                  </a:lnTo>
                  <a:lnTo>
                    <a:pt x="1989418" y="3959"/>
                  </a:lnTo>
                  <a:lnTo>
                    <a:pt x="2036227" y="15654"/>
                  </a:lnTo>
                  <a:lnTo>
                    <a:pt x="2080912" y="35172"/>
                  </a:lnTo>
                  <a:lnTo>
                    <a:pt x="2122359" y="62600"/>
                  </a:lnTo>
                  <a:lnTo>
                    <a:pt x="2156486" y="94981"/>
                  </a:lnTo>
                  <a:lnTo>
                    <a:pt x="2184017" y="132101"/>
                  </a:lnTo>
                  <a:lnTo>
                    <a:pt x="2204405" y="173078"/>
                  </a:lnTo>
                  <a:lnTo>
                    <a:pt x="2217101" y="217032"/>
                  </a:lnTo>
                  <a:lnTo>
                    <a:pt x="2264305" y="233125"/>
                  </a:lnTo>
                  <a:lnTo>
                    <a:pt x="2307018" y="255539"/>
                  </a:lnTo>
                  <a:lnTo>
                    <a:pt x="2344795" y="283541"/>
                  </a:lnTo>
                  <a:lnTo>
                    <a:pt x="2377190" y="316395"/>
                  </a:lnTo>
                  <a:lnTo>
                    <a:pt x="2403759" y="353366"/>
                  </a:lnTo>
                  <a:lnTo>
                    <a:pt x="2424057" y="393721"/>
                  </a:lnTo>
                  <a:lnTo>
                    <a:pt x="2437639" y="436725"/>
                  </a:lnTo>
                  <a:lnTo>
                    <a:pt x="2444059" y="481643"/>
                  </a:lnTo>
                  <a:lnTo>
                    <a:pt x="2442873" y="527740"/>
                  </a:lnTo>
                  <a:lnTo>
                    <a:pt x="2433636" y="574283"/>
                  </a:lnTo>
                  <a:lnTo>
                    <a:pt x="2419539" y="612510"/>
                  </a:lnTo>
                  <a:lnTo>
                    <a:pt x="2447059" y="650951"/>
                  </a:lnTo>
                  <a:lnTo>
                    <a:pt x="2468821" y="691391"/>
                  </a:lnTo>
                  <a:lnTo>
                    <a:pt x="2484893" y="733347"/>
                  </a:lnTo>
                  <a:lnTo>
                    <a:pt x="2495342" y="776334"/>
                  </a:lnTo>
                  <a:lnTo>
                    <a:pt x="2500237" y="819867"/>
                  </a:lnTo>
                  <a:lnTo>
                    <a:pt x="2499644" y="863462"/>
                  </a:lnTo>
                  <a:lnTo>
                    <a:pt x="2493631" y="906634"/>
                  </a:lnTo>
                  <a:lnTo>
                    <a:pt x="2482266" y="948899"/>
                  </a:lnTo>
                  <a:lnTo>
                    <a:pt x="2465617" y="989772"/>
                  </a:lnTo>
                  <a:lnTo>
                    <a:pt x="2443752" y="1028768"/>
                  </a:lnTo>
                  <a:lnTo>
                    <a:pt x="2416737" y="1065404"/>
                  </a:lnTo>
                  <a:lnTo>
                    <a:pt x="2384640" y="1099194"/>
                  </a:lnTo>
                  <a:lnTo>
                    <a:pt x="2347530" y="1129654"/>
                  </a:lnTo>
                  <a:lnTo>
                    <a:pt x="2305715" y="1156024"/>
                  </a:lnTo>
                  <a:lnTo>
                    <a:pt x="2260852" y="1177072"/>
                  </a:lnTo>
                  <a:lnTo>
                    <a:pt x="2213513" y="1192572"/>
                  </a:lnTo>
                  <a:lnTo>
                    <a:pt x="2164269" y="1202298"/>
                  </a:lnTo>
                  <a:lnTo>
                    <a:pt x="2160266" y="1248788"/>
                  </a:lnTo>
                  <a:lnTo>
                    <a:pt x="2149367" y="1293103"/>
                  </a:lnTo>
                  <a:lnTo>
                    <a:pt x="2132095" y="1334759"/>
                  </a:lnTo>
                  <a:lnTo>
                    <a:pt x="2108972" y="1373276"/>
                  </a:lnTo>
                  <a:lnTo>
                    <a:pt x="2080522" y="1408171"/>
                  </a:lnTo>
                  <a:lnTo>
                    <a:pt x="2047267" y="1438962"/>
                  </a:lnTo>
                  <a:lnTo>
                    <a:pt x="2009730" y="1465166"/>
                  </a:lnTo>
                  <a:lnTo>
                    <a:pt x="1968433" y="1486302"/>
                  </a:lnTo>
                  <a:lnTo>
                    <a:pt x="1923899" y="1501887"/>
                  </a:lnTo>
                  <a:lnTo>
                    <a:pt x="1876651" y="1511439"/>
                  </a:lnTo>
                  <a:lnTo>
                    <a:pt x="1827211" y="1514477"/>
                  </a:lnTo>
                  <a:lnTo>
                    <a:pt x="1781265" y="1511143"/>
                  </a:lnTo>
                  <a:lnTo>
                    <a:pt x="1736438" y="1501961"/>
                  </a:lnTo>
                  <a:lnTo>
                    <a:pt x="1693373" y="1487102"/>
                  </a:lnTo>
                  <a:lnTo>
                    <a:pt x="1652713" y="1466737"/>
                  </a:lnTo>
                  <a:lnTo>
                    <a:pt x="1635610" y="1510162"/>
                  </a:lnTo>
                  <a:lnTo>
                    <a:pt x="1613445" y="1550349"/>
                  </a:lnTo>
                  <a:lnTo>
                    <a:pt x="1586672" y="1587067"/>
                  </a:lnTo>
                  <a:lnTo>
                    <a:pt x="1555749" y="1620085"/>
                  </a:lnTo>
                  <a:lnTo>
                    <a:pt x="1521132" y="1649174"/>
                  </a:lnTo>
                  <a:lnTo>
                    <a:pt x="1483276" y="1674102"/>
                  </a:lnTo>
                  <a:lnTo>
                    <a:pt x="1442638" y="1694640"/>
                  </a:lnTo>
                  <a:lnTo>
                    <a:pt x="1399674" y="1710555"/>
                  </a:lnTo>
                  <a:lnTo>
                    <a:pt x="1354839" y="1721619"/>
                  </a:lnTo>
                  <a:lnTo>
                    <a:pt x="1308591" y="1727599"/>
                  </a:lnTo>
                  <a:lnTo>
                    <a:pt x="1261384" y="1728266"/>
                  </a:lnTo>
                  <a:lnTo>
                    <a:pt x="1213676" y="1723388"/>
                  </a:lnTo>
                  <a:lnTo>
                    <a:pt x="1165922" y="1712736"/>
                  </a:lnTo>
                  <a:lnTo>
                    <a:pt x="1115548" y="1694664"/>
                  </a:lnTo>
                  <a:lnTo>
                    <a:pt x="1068611" y="1670405"/>
                  </a:lnTo>
                  <a:lnTo>
                    <a:pt x="1025717" y="1640387"/>
                  </a:lnTo>
                  <a:lnTo>
                    <a:pt x="987468" y="1605037"/>
                  </a:lnTo>
                  <a:lnTo>
                    <a:pt x="954467" y="1564781"/>
                  </a:lnTo>
                  <a:lnTo>
                    <a:pt x="911437" y="1586338"/>
                  </a:lnTo>
                  <a:lnTo>
                    <a:pt x="867100" y="1603061"/>
                  </a:lnTo>
                  <a:lnTo>
                    <a:pt x="821832" y="1615038"/>
                  </a:lnTo>
                  <a:lnTo>
                    <a:pt x="776006" y="1622357"/>
                  </a:lnTo>
                  <a:lnTo>
                    <a:pt x="729995" y="1625106"/>
                  </a:lnTo>
                  <a:lnTo>
                    <a:pt x="684173" y="1623374"/>
                  </a:lnTo>
                  <a:lnTo>
                    <a:pt x="638914" y="1617247"/>
                  </a:lnTo>
                  <a:lnTo>
                    <a:pt x="594591" y="1606814"/>
                  </a:lnTo>
                  <a:lnTo>
                    <a:pt x="551579" y="1592164"/>
                  </a:lnTo>
                  <a:lnTo>
                    <a:pt x="510250" y="1573383"/>
                  </a:lnTo>
                  <a:lnTo>
                    <a:pt x="470979" y="1550561"/>
                  </a:lnTo>
                  <a:lnTo>
                    <a:pt x="434140" y="1523784"/>
                  </a:lnTo>
                  <a:lnTo>
                    <a:pt x="400105" y="1493142"/>
                  </a:lnTo>
                  <a:lnTo>
                    <a:pt x="369249" y="1458721"/>
                  </a:lnTo>
                  <a:lnTo>
                    <a:pt x="341946" y="1420611"/>
                  </a:lnTo>
                  <a:lnTo>
                    <a:pt x="337234" y="1412991"/>
                  </a:lnTo>
                  <a:lnTo>
                    <a:pt x="286174" y="1413773"/>
                  </a:lnTo>
                  <a:lnTo>
                    <a:pt x="237462" y="1405248"/>
                  </a:lnTo>
                  <a:lnTo>
                    <a:pt x="192221" y="1388251"/>
                  </a:lnTo>
                  <a:lnTo>
                    <a:pt x="151578" y="1363620"/>
                  </a:lnTo>
                  <a:lnTo>
                    <a:pt x="116656" y="1332190"/>
                  </a:lnTo>
                  <a:lnTo>
                    <a:pt x="88580" y="1294798"/>
                  </a:lnTo>
                  <a:lnTo>
                    <a:pt x="68475" y="1252280"/>
                  </a:lnTo>
                  <a:lnTo>
                    <a:pt x="57466" y="1205473"/>
                  </a:lnTo>
                  <a:lnTo>
                    <a:pt x="57048" y="1153830"/>
                  </a:lnTo>
                  <a:lnTo>
                    <a:pt x="68366" y="1103889"/>
                  </a:lnTo>
                  <a:lnTo>
                    <a:pt x="90813" y="1057401"/>
                  </a:lnTo>
                  <a:lnTo>
                    <a:pt x="123785" y="1016116"/>
                  </a:lnTo>
                  <a:lnTo>
                    <a:pt x="82676" y="987711"/>
                  </a:lnTo>
                  <a:lnTo>
                    <a:pt x="49382" y="953183"/>
                  </a:lnTo>
                  <a:lnTo>
                    <a:pt x="24263" y="913840"/>
                  </a:lnTo>
                  <a:lnTo>
                    <a:pt x="7682" y="870987"/>
                  </a:lnTo>
                  <a:lnTo>
                    <a:pt x="0" y="825931"/>
                  </a:lnTo>
                  <a:lnTo>
                    <a:pt x="1577" y="779979"/>
                  </a:lnTo>
                  <a:lnTo>
                    <a:pt x="12776" y="734438"/>
                  </a:lnTo>
                  <a:lnTo>
                    <a:pt x="33958" y="690615"/>
                  </a:lnTo>
                  <a:lnTo>
                    <a:pt x="61713" y="654193"/>
                  </a:lnTo>
                  <a:lnTo>
                    <a:pt x="95739" y="623697"/>
                  </a:lnTo>
                  <a:lnTo>
                    <a:pt x="134989" y="599778"/>
                  </a:lnTo>
                  <a:lnTo>
                    <a:pt x="178418" y="583090"/>
                  </a:lnTo>
                  <a:lnTo>
                    <a:pt x="224979" y="574283"/>
                  </a:lnTo>
                  <a:lnTo>
                    <a:pt x="227087" y="568949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43276" y="4217796"/>
              <a:ext cx="287147" cy="219456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49491" y="4243450"/>
              <a:ext cx="2418715" cy="1470660"/>
            </a:xfrm>
            <a:custGeom>
              <a:avLst/>
              <a:gdLst/>
              <a:ahLst/>
              <a:cxnLst/>
              <a:rect l="l" t="t" r="r" b="b"/>
              <a:pathLst>
                <a:path w="2418715" h="1470660">
                  <a:moveTo>
                    <a:pt x="2418295" y="201930"/>
                  </a:moveTo>
                  <a:lnTo>
                    <a:pt x="2410962" y="247485"/>
                  </a:lnTo>
                  <a:lnTo>
                    <a:pt x="2390534" y="287024"/>
                  </a:lnTo>
                  <a:lnTo>
                    <a:pt x="2359371" y="318186"/>
                  </a:lnTo>
                  <a:lnTo>
                    <a:pt x="2319833" y="338614"/>
                  </a:lnTo>
                  <a:lnTo>
                    <a:pt x="2274277" y="345948"/>
                  </a:lnTo>
                  <a:lnTo>
                    <a:pt x="2228771" y="338614"/>
                  </a:lnTo>
                  <a:lnTo>
                    <a:pt x="2189238" y="318186"/>
                  </a:lnTo>
                  <a:lnTo>
                    <a:pt x="2158057" y="287024"/>
                  </a:lnTo>
                  <a:lnTo>
                    <a:pt x="2137605" y="247485"/>
                  </a:lnTo>
                  <a:lnTo>
                    <a:pt x="2130259" y="201930"/>
                  </a:lnTo>
                  <a:lnTo>
                    <a:pt x="2137605" y="156423"/>
                  </a:lnTo>
                  <a:lnTo>
                    <a:pt x="2158057" y="116890"/>
                  </a:lnTo>
                  <a:lnTo>
                    <a:pt x="2189238" y="85709"/>
                  </a:lnTo>
                  <a:lnTo>
                    <a:pt x="2228771" y="65257"/>
                  </a:lnTo>
                  <a:lnTo>
                    <a:pt x="2274277" y="57912"/>
                  </a:lnTo>
                  <a:lnTo>
                    <a:pt x="2319833" y="65257"/>
                  </a:lnTo>
                  <a:lnTo>
                    <a:pt x="2359371" y="85709"/>
                  </a:lnTo>
                  <a:lnTo>
                    <a:pt x="2390534" y="116890"/>
                  </a:lnTo>
                  <a:lnTo>
                    <a:pt x="2410962" y="156423"/>
                  </a:lnTo>
                  <a:lnTo>
                    <a:pt x="2418295" y="201930"/>
                  </a:lnTo>
                  <a:close/>
                </a:path>
                <a:path w="2418715" h="1470660">
                  <a:moveTo>
                    <a:pt x="146469" y="953643"/>
                  </a:moveTo>
                  <a:lnTo>
                    <a:pt x="108240" y="953662"/>
                  </a:lnTo>
                  <a:lnTo>
                    <a:pt x="70658" y="948277"/>
                  </a:lnTo>
                  <a:lnTo>
                    <a:pt x="34364" y="937605"/>
                  </a:lnTo>
                  <a:lnTo>
                    <a:pt x="0" y="921766"/>
                  </a:lnTo>
                </a:path>
                <a:path w="2418715" h="1470660">
                  <a:moveTo>
                    <a:pt x="275704" y="1302512"/>
                  </a:moveTo>
                  <a:lnTo>
                    <a:pt x="260108" y="1307822"/>
                  </a:lnTo>
                  <a:lnTo>
                    <a:pt x="244195" y="1312132"/>
                  </a:lnTo>
                  <a:lnTo>
                    <a:pt x="228016" y="1315442"/>
                  </a:lnTo>
                  <a:lnTo>
                    <a:pt x="211620" y="1317752"/>
                  </a:lnTo>
                </a:path>
                <a:path w="2418715" h="1470660">
                  <a:moveTo>
                    <a:pt x="827874" y="1470190"/>
                  </a:moveTo>
                  <a:lnTo>
                    <a:pt x="816757" y="1453539"/>
                  </a:lnTo>
                  <a:lnTo>
                    <a:pt x="806603" y="1436362"/>
                  </a:lnTo>
                  <a:lnTo>
                    <a:pt x="797433" y="1418696"/>
                  </a:lnTo>
                  <a:lnTo>
                    <a:pt x="789266" y="1400581"/>
                  </a:lnTo>
                </a:path>
                <a:path w="2418715" h="1470660">
                  <a:moveTo>
                    <a:pt x="1541868" y="1296670"/>
                  </a:moveTo>
                  <a:lnTo>
                    <a:pt x="1539628" y="1316027"/>
                  </a:lnTo>
                  <a:lnTo>
                    <a:pt x="1536328" y="1335219"/>
                  </a:lnTo>
                  <a:lnTo>
                    <a:pt x="1531956" y="1354218"/>
                  </a:lnTo>
                  <a:lnTo>
                    <a:pt x="1526501" y="1372997"/>
                  </a:lnTo>
                </a:path>
                <a:path w="2418715" h="1470660">
                  <a:moveTo>
                    <a:pt x="1848446" y="824738"/>
                  </a:moveTo>
                  <a:lnTo>
                    <a:pt x="1889860" y="847266"/>
                  </a:lnTo>
                  <a:lnTo>
                    <a:pt x="1926893" y="874666"/>
                  </a:lnTo>
                  <a:lnTo>
                    <a:pt x="1959175" y="906379"/>
                  </a:lnTo>
                  <a:lnTo>
                    <a:pt x="1986337" y="941847"/>
                  </a:lnTo>
                  <a:lnTo>
                    <a:pt x="2008010" y="980512"/>
                  </a:lnTo>
                  <a:lnTo>
                    <a:pt x="2023825" y="1021816"/>
                  </a:lnTo>
                  <a:lnTo>
                    <a:pt x="2033414" y="1065200"/>
                  </a:lnTo>
                  <a:lnTo>
                    <a:pt x="2036406" y="1110107"/>
                  </a:lnTo>
                </a:path>
                <a:path w="2418715" h="1470660">
                  <a:moveTo>
                    <a:pt x="2291930" y="520700"/>
                  </a:moveTo>
                  <a:lnTo>
                    <a:pt x="2276014" y="550731"/>
                  </a:lnTo>
                  <a:lnTo>
                    <a:pt x="2256609" y="578738"/>
                  </a:lnTo>
                  <a:lnTo>
                    <a:pt x="2233941" y="604460"/>
                  </a:lnTo>
                  <a:lnTo>
                    <a:pt x="2208237" y="627634"/>
                  </a:lnTo>
                </a:path>
                <a:path w="2418715" h="1470660">
                  <a:moveTo>
                    <a:pt x="2091016" y="123443"/>
                  </a:moveTo>
                  <a:lnTo>
                    <a:pt x="2093086" y="136038"/>
                  </a:lnTo>
                  <a:lnTo>
                    <a:pt x="2094525" y="148669"/>
                  </a:lnTo>
                  <a:lnTo>
                    <a:pt x="2095321" y="161323"/>
                  </a:lnTo>
                  <a:lnTo>
                    <a:pt x="2095461" y="173990"/>
                  </a:lnTo>
                </a:path>
                <a:path w="2418715" h="1470660">
                  <a:moveTo>
                    <a:pt x="1556473" y="64516"/>
                  </a:moveTo>
                  <a:lnTo>
                    <a:pt x="1565250" y="47309"/>
                  </a:lnTo>
                  <a:lnTo>
                    <a:pt x="1575349" y="30781"/>
                  </a:lnTo>
                  <a:lnTo>
                    <a:pt x="1586709" y="14991"/>
                  </a:lnTo>
                  <a:lnTo>
                    <a:pt x="1599272" y="0"/>
                  </a:lnTo>
                </a:path>
                <a:path w="2418715" h="1470660">
                  <a:moveTo>
                    <a:pt x="1155280" y="95250"/>
                  </a:moveTo>
                  <a:lnTo>
                    <a:pt x="1159088" y="80897"/>
                  </a:lnTo>
                  <a:lnTo>
                    <a:pt x="1163837" y="66817"/>
                  </a:lnTo>
                  <a:lnTo>
                    <a:pt x="1169514" y="53048"/>
                  </a:lnTo>
                  <a:lnTo>
                    <a:pt x="1176108" y="39624"/>
                  </a:lnTo>
                </a:path>
                <a:path w="2418715" h="1470660">
                  <a:moveTo>
                    <a:pt x="684606" y="114046"/>
                  </a:moveTo>
                  <a:lnTo>
                    <a:pt x="704673" y="125944"/>
                  </a:lnTo>
                  <a:lnTo>
                    <a:pt x="723923" y="138937"/>
                  </a:lnTo>
                  <a:lnTo>
                    <a:pt x="742304" y="152979"/>
                  </a:lnTo>
                  <a:lnTo>
                    <a:pt x="759764" y="168021"/>
                  </a:lnTo>
                </a:path>
                <a:path w="2418715" h="1470660">
                  <a:moveTo>
                    <a:pt x="113741" y="538099"/>
                  </a:moveTo>
                  <a:lnTo>
                    <a:pt x="109569" y="524049"/>
                  </a:lnTo>
                  <a:lnTo>
                    <a:pt x="105992" y="509905"/>
                  </a:lnTo>
                  <a:lnTo>
                    <a:pt x="103013" y="495665"/>
                  </a:lnTo>
                  <a:lnTo>
                    <a:pt x="100634" y="48133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57834" y="4748276"/>
            <a:ext cx="14516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Legendario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6235827" y="3215015"/>
            <a:ext cx="2590800" cy="2025650"/>
            <a:chOff x="6235827" y="3215015"/>
            <a:chExt cx="2590800" cy="2025650"/>
          </a:xfrm>
        </p:grpSpPr>
        <p:sp>
          <p:nvSpPr>
            <p:cNvPr id="28" name="object 28"/>
            <p:cNvSpPr/>
            <p:nvPr/>
          </p:nvSpPr>
          <p:spPr>
            <a:xfrm>
              <a:off x="6731282" y="3219587"/>
              <a:ext cx="2091055" cy="2016760"/>
            </a:xfrm>
            <a:custGeom>
              <a:avLst/>
              <a:gdLst/>
              <a:ahLst/>
              <a:cxnLst/>
              <a:rect l="l" t="t" r="r" b="b"/>
              <a:pathLst>
                <a:path w="2091054" h="2016760">
                  <a:moveTo>
                    <a:pt x="1623388" y="0"/>
                  </a:moveTo>
                  <a:lnTo>
                    <a:pt x="1583507" y="4324"/>
                  </a:lnTo>
                  <a:lnTo>
                    <a:pt x="1544649" y="17472"/>
                  </a:lnTo>
                  <a:lnTo>
                    <a:pt x="1507751" y="39341"/>
                  </a:lnTo>
                  <a:lnTo>
                    <a:pt x="1473749" y="69828"/>
                  </a:lnTo>
                  <a:lnTo>
                    <a:pt x="1443580" y="108828"/>
                  </a:lnTo>
                  <a:lnTo>
                    <a:pt x="1427894" y="84733"/>
                  </a:lnTo>
                  <a:lnTo>
                    <a:pt x="1390949" y="44498"/>
                  </a:lnTo>
                  <a:lnTo>
                    <a:pt x="1330083" y="8801"/>
                  </a:lnTo>
                  <a:lnTo>
                    <a:pt x="1289152" y="42"/>
                  </a:lnTo>
                  <a:lnTo>
                    <a:pt x="1248394" y="1913"/>
                  </a:lnTo>
                  <a:lnTo>
                    <a:pt x="1208948" y="13911"/>
                  </a:lnTo>
                  <a:lnTo>
                    <a:pt x="1171955" y="35535"/>
                  </a:lnTo>
                  <a:lnTo>
                    <a:pt x="1138554" y="66285"/>
                  </a:lnTo>
                  <a:lnTo>
                    <a:pt x="1109886" y="105657"/>
                  </a:lnTo>
                  <a:lnTo>
                    <a:pt x="1087091" y="153151"/>
                  </a:lnTo>
                  <a:lnTo>
                    <a:pt x="1073314" y="136585"/>
                  </a:lnTo>
                  <a:lnTo>
                    <a:pt x="1043282" y="107645"/>
                  </a:lnTo>
                  <a:lnTo>
                    <a:pt x="988641" y="73475"/>
                  </a:lnTo>
                  <a:lnTo>
                    <a:pt x="949037" y="60340"/>
                  </a:lnTo>
                  <a:lnTo>
                    <a:pt x="909053" y="55673"/>
                  </a:lnTo>
                  <a:lnTo>
                    <a:pt x="869403" y="59184"/>
                  </a:lnTo>
                  <a:lnTo>
                    <a:pt x="830805" y="70585"/>
                  </a:lnTo>
                  <a:lnTo>
                    <a:pt x="793975" y="89587"/>
                  </a:lnTo>
                  <a:lnTo>
                    <a:pt x="759629" y="115901"/>
                  </a:lnTo>
                  <a:lnTo>
                    <a:pt x="728484" y="149238"/>
                  </a:lnTo>
                  <a:lnTo>
                    <a:pt x="701255" y="189310"/>
                  </a:lnTo>
                  <a:lnTo>
                    <a:pt x="678659" y="235828"/>
                  </a:lnTo>
                  <a:lnTo>
                    <a:pt x="639679" y="210236"/>
                  </a:lnTo>
                  <a:lnTo>
                    <a:pt x="598712" y="191782"/>
                  </a:lnTo>
                  <a:lnTo>
                    <a:pt x="556331" y="180625"/>
                  </a:lnTo>
                  <a:lnTo>
                    <a:pt x="513108" y="176924"/>
                  </a:lnTo>
                  <a:lnTo>
                    <a:pt x="469617" y="180837"/>
                  </a:lnTo>
                  <a:lnTo>
                    <a:pt x="429403" y="191416"/>
                  </a:lnTo>
                  <a:lnTo>
                    <a:pt x="391350" y="208080"/>
                  </a:lnTo>
                  <a:lnTo>
                    <a:pt x="355718" y="230378"/>
                  </a:lnTo>
                  <a:lnTo>
                    <a:pt x="322770" y="257857"/>
                  </a:lnTo>
                  <a:lnTo>
                    <a:pt x="292768" y="290065"/>
                  </a:lnTo>
                  <a:lnTo>
                    <a:pt x="265973" y="326550"/>
                  </a:lnTo>
                  <a:lnTo>
                    <a:pt x="242648" y="366858"/>
                  </a:lnTo>
                  <a:lnTo>
                    <a:pt x="223053" y="410539"/>
                  </a:lnTo>
                  <a:lnTo>
                    <a:pt x="207453" y="457139"/>
                  </a:lnTo>
                  <a:lnTo>
                    <a:pt x="196107" y="506206"/>
                  </a:lnTo>
                  <a:lnTo>
                    <a:pt x="189277" y="557289"/>
                  </a:lnTo>
                  <a:lnTo>
                    <a:pt x="187227" y="609934"/>
                  </a:lnTo>
                  <a:lnTo>
                    <a:pt x="190217" y="663691"/>
                  </a:lnTo>
                  <a:lnTo>
                    <a:pt x="188439" y="669914"/>
                  </a:lnTo>
                  <a:lnTo>
                    <a:pt x="140171" y="684270"/>
                  </a:lnTo>
                  <a:lnTo>
                    <a:pt x="96333" y="712665"/>
                  </a:lnTo>
                  <a:lnTo>
                    <a:pt x="58637" y="753656"/>
                  </a:lnTo>
                  <a:lnTo>
                    <a:pt x="28800" y="805804"/>
                  </a:lnTo>
                  <a:lnTo>
                    <a:pt x="12660" y="851091"/>
                  </a:lnTo>
                  <a:lnTo>
                    <a:pt x="3130" y="898101"/>
                  </a:lnTo>
                  <a:lnTo>
                    <a:pt x="0" y="945762"/>
                  </a:lnTo>
                  <a:lnTo>
                    <a:pt x="3060" y="993003"/>
                  </a:lnTo>
                  <a:lnTo>
                    <a:pt x="12100" y="1038753"/>
                  </a:lnTo>
                  <a:lnTo>
                    <a:pt x="26909" y="1081939"/>
                  </a:lnTo>
                  <a:lnTo>
                    <a:pt x="47279" y="1121491"/>
                  </a:lnTo>
                  <a:lnTo>
                    <a:pt x="72998" y="1156337"/>
                  </a:lnTo>
                  <a:lnTo>
                    <a:pt x="103857" y="1185407"/>
                  </a:lnTo>
                  <a:lnTo>
                    <a:pt x="81164" y="1223409"/>
                  </a:lnTo>
                  <a:lnTo>
                    <a:pt x="64012" y="1265551"/>
                  </a:lnTo>
                  <a:lnTo>
                    <a:pt x="52669" y="1310789"/>
                  </a:lnTo>
                  <a:lnTo>
                    <a:pt x="47404" y="1358082"/>
                  </a:lnTo>
                  <a:lnTo>
                    <a:pt x="48485" y="1406387"/>
                  </a:lnTo>
                  <a:lnTo>
                    <a:pt x="57693" y="1461017"/>
                  </a:lnTo>
                  <a:lnTo>
                    <a:pt x="74498" y="1510628"/>
                  </a:lnTo>
                  <a:lnTo>
                    <a:pt x="97962" y="1554247"/>
                  </a:lnTo>
                  <a:lnTo>
                    <a:pt x="127146" y="1590902"/>
                  </a:lnTo>
                  <a:lnTo>
                    <a:pt x="161110" y="1619621"/>
                  </a:lnTo>
                  <a:lnTo>
                    <a:pt x="198915" y="1639434"/>
                  </a:lnTo>
                  <a:lnTo>
                    <a:pt x="239622" y="1649367"/>
                  </a:lnTo>
                  <a:lnTo>
                    <a:pt x="282292" y="1648449"/>
                  </a:lnTo>
                  <a:lnTo>
                    <a:pt x="286229" y="1657339"/>
                  </a:lnTo>
                  <a:lnTo>
                    <a:pt x="310800" y="1704816"/>
                  </a:lnTo>
                  <a:lnTo>
                    <a:pt x="338754" y="1747343"/>
                  </a:lnTo>
                  <a:lnTo>
                    <a:pt x="369707" y="1784793"/>
                  </a:lnTo>
                  <a:lnTo>
                    <a:pt x="403275" y="1817040"/>
                  </a:lnTo>
                  <a:lnTo>
                    <a:pt x="439074" y="1843958"/>
                  </a:lnTo>
                  <a:lnTo>
                    <a:pt x="476720" y="1865421"/>
                  </a:lnTo>
                  <a:lnTo>
                    <a:pt x="515829" y="1881303"/>
                  </a:lnTo>
                  <a:lnTo>
                    <a:pt x="556017" y="1891478"/>
                  </a:lnTo>
                  <a:lnTo>
                    <a:pt x="596900" y="1895819"/>
                  </a:lnTo>
                  <a:lnTo>
                    <a:pt x="638093" y="1894201"/>
                  </a:lnTo>
                  <a:lnTo>
                    <a:pt x="679213" y="1886497"/>
                  </a:lnTo>
                  <a:lnTo>
                    <a:pt x="719876" y="1872582"/>
                  </a:lnTo>
                  <a:lnTo>
                    <a:pt x="759697" y="1852330"/>
                  </a:lnTo>
                  <a:lnTo>
                    <a:pt x="798293" y="1825614"/>
                  </a:lnTo>
                  <a:lnTo>
                    <a:pt x="825822" y="1872544"/>
                  </a:lnTo>
                  <a:lnTo>
                    <a:pt x="857770" y="1913780"/>
                  </a:lnTo>
                  <a:lnTo>
                    <a:pt x="893619" y="1948811"/>
                  </a:lnTo>
                  <a:lnTo>
                    <a:pt x="932852" y="1977124"/>
                  </a:lnTo>
                  <a:lnTo>
                    <a:pt x="974950" y="1998207"/>
                  </a:lnTo>
                  <a:lnTo>
                    <a:pt x="1014860" y="2010633"/>
                  </a:lnTo>
                  <a:lnTo>
                    <a:pt x="1054735" y="2016321"/>
                  </a:lnTo>
                  <a:lnTo>
                    <a:pt x="1094194" y="2015541"/>
                  </a:lnTo>
                  <a:lnTo>
                    <a:pt x="1132854" y="2008562"/>
                  </a:lnTo>
                  <a:lnTo>
                    <a:pt x="1170334" y="1995653"/>
                  </a:lnTo>
                  <a:lnTo>
                    <a:pt x="1206251" y="1977082"/>
                  </a:lnTo>
                  <a:lnTo>
                    <a:pt x="1240225" y="1953120"/>
                  </a:lnTo>
                  <a:lnTo>
                    <a:pt x="1271873" y="1924034"/>
                  </a:lnTo>
                  <a:lnTo>
                    <a:pt x="1300813" y="1890095"/>
                  </a:lnTo>
                  <a:lnTo>
                    <a:pt x="1326663" y="1851572"/>
                  </a:lnTo>
                  <a:lnTo>
                    <a:pt x="1349042" y="1808733"/>
                  </a:lnTo>
                  <a:lnTo>
                    <a:pt x="1367568" y="1761848"/>
                  </a:lnTo>
                  <a:lnTo>
                    <a:pt x="1381858" y="1711187"/>
                  </a:lnTo>
                  <a:lnTo>
                    <a:pt x="1415872" y="1734916"/>
                  </a:lnTo>
                  <a:lnTo>
                    <a:pt x="1451851" y="1752239"/>
                  </a:lnTo>
                  <a:lnTo>
                    <a:pt x="1489282" y="1762943"/>
                  </a:lnTo>
                  <a:lnTo>
                    <a:pt x="1527654" y="1766813"/>
                  </a:lnTo>
                  <a:lnTo>
                    <a:pt x="1569000" y="1763273"/>
                  </a:lnTo>
                  <a:lnTo>
                    <a:pt x="1608511" y="1752129"/>
                  </a:lnTo>
                  <a:lnTo>
                    <a:pt x="1645751" y="1733945"/>
                  </a:lnTo>
                  <a:lnTo>
                    <a:pt x="1680282" y="1709286"/>
                  </a:lnTo>
                  <a:lnTo>
                    <a:pt x="1711667" y="1678714"/>
                  </a:lnTo>
                  <a:lnTo>
                    <a:pt x="1739471" y="1642793"/>
                  </a:lnTo>
                  <a:lnTo>
                    <a:pt x="1763255" y="1602088"/>
                  </a:lnTo>
                  <a:lnTo>
                    <a:pt x="1782584" y="1557163"/>
                  </a:lnTo>
                  <a:lnTo>
                    <a:pt x="1797020" y="1508581"/>
                  </a:lnTo>
                  <a:lnTo>
                    <a:pt x="1806127" y="1456907"/>
                  </a:lnTo>
                  <a:lnTo>
                    <a:pt x="1809467" y="1402704"/>
                  </a:lnTo>
                  <a:lnTo>
                    <a:pt x="1850633" y="1391343"/>
                  </a:lnTo>
                  <a:lnTo>
                    <a:pt x="1890192" y="1373255"/>
                  </a:lnTo>
                  <a:lnTo>
                    <a:pt x="1927678" y="1348715"/>
                  </a:lnTo>
                  <a:lnTo>
                    <a:pt x="1962629" y="1317995"/>
                  </a:lnTo>
                  <a:lnTo>
                    <a:pt x="1991566" y="1285127"/>
                  </a:lnTo>
                  <a:lnTo>
                    <a:pt x="2016896" y="1248875"/>
                  </a:lnTo>
                  <a:lnTo>
                    <a:pt x="2038573" y="1209690"/>
                  </a:lnTo>
                  <a:lnTo>
                    <a:pt x="2056551" y="1168025"/>
                  </a:lnTo>
                  <a:lnTo>
                    <a:pt x="2070785" y="1124332"/>
                  </a:lnTo>
                  <a:lnTo>
                    <a:pt x="2081228" y="1079064"/>
                  </a:lnTo>
                  <a:lnTo>
                    <a:pt x="2087835" y="1032673"/>
                  </a:lnTo>
                  <a:lnTo>
                    <a:pt x="2090561" y="985611"/>
                  </a:lnTo>
                  <a:lnTo>
                    <a:pt x="2089359" y="938331"/>
                  </a:lnTo>
                  <a:lnTo>
                    <a:pt x="2084183" y="891286"/>
                  </a:lnTo>
                  <a:lnTo>
                    <a:pt x="2074987" y="844926"/>
                  </a:lnTo>
                  <a:lnTo>
                    <a:pt x="2061727" y="799706"/>
                  </a:lnTo>
                  <a:lnTo>
                    <a:pt x="2044356" y="756076"/>
                  </a:lnTo>
                  <a:lnTo>
                    <a:pt x="2022827" y="714491"/>
                  </a:lnTo>
                  <a:lnTo>
                    <a:pt x="2026209" y="703561"/>
                  </a:lnTo>
                  <a:lnTo>
                    <a:pt x="2041965" y="620557"/>
                  </a:lnTo>
                  <a:lnTo>
                    <a:pt x="2043696" y="571562"/>
                  </a:lnTo>
                  <a:lnTo>
                    <a:pt x="2040111" y="523573"/>
                  </a:lnTo>
                  <a:lnTo>
                    <a:pt x="2031491" y="477234"/>
                  </a:lnTo>
                  <a:lnTo>
                    <a:pt x="2018114" y="433190"/>
                  </a:lnTo>
                  <a:lnTo>
                    <a:pt x="2000262" y="392086"/>
                  </a:lnTo>
                  <a:lnTo>
                    <a:pt x="1978214" y="354567"/>
                  </a:lnTo>
                  <a:lnTo>
                    <a:pt x="1952251" y="321277"/>
                  </a:lnTo>
                  <a:lnTo>
                    <a:pt x="1922651" y="292860"/>
                  </a:lnTo>
                  <a:lnTo>
                    <a:pt x="1889695" y="269962"/>
                  </a:lnTo>
                  <a:lnTo>
                    <a:pt x="1853663" y="253227"/>
                  </a:lnTo>
                  <a:lnTo>
                    <a:pt x="1843067" y="201940"/>
                  </a:lnTo>
                  <a:lnTo>
                    <a:pt x="1826041" y="154119"/>
                  </a:lnTo>
                  <a:lnTo>
                    <a:pt x="1803014" y="110798"/>
                  </a:lnTo>
                  <a:lnTo>
                    <a:pt x="1774415" y="73014"/>
                  </a:lnTo>
                  <a:lnTo>
                    <a:pt x="1739806" y="41006"/>
                  </a:lnTo>
                  <a:lnTo>
                    <a:pt x="1702474" y="18237"/>
                  </a:lnTo>
                  <a:lnTo>
                    <a:pt x="1663356" y="4603"/>
                  </a:lnTo>
                  <a:lnTo>
                    <a:pt x="1623388" y="0"/>
                  </a:lnTo>
                  <a:close/>
                </a:path>
              </a:pathLst>
            </a:custGeom>
            <a:solidFill>
              <a:srgbClr val="99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40399" y="3731640"/>
              <a:ext cx="291083" cy="22402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6482588" y="3739895"/>
              <a:ext cx="336550" cy="336550"/>
            </a:xfrm>
            <a:custGeom>
              <a:avLst/>
              <a:gdLst/>
              <a:ahLst/>
              <a:cxnLst/>
              <a:rect l="l" t="t" r="r" b="b"/>
              <a:pathLst>
                <a:path w="336550" h="336550">
                  <a:moveTo>
                    <a:pt x="168020" y="0"/>
                  </a:moveTo>
                  <a:lnTo>
                    <a:pt x="123339" y="5998"/>
                  </a:lnTo>
                  <a:lnTo>
                    <a:pt x="83199" y="22930"/>
                  </a:lnTo>
                  <a:lnTo>
                    <a:pt x="49196" y="49196"/>
                  </a:lnTo>
                  <a:lnTo>
                    <a:pt x="22930" y="83199"/>
                  </a:lnTo>
                  <a:lnTo>
                    <a:pt x="5998" y="123339"/>
                  </a:lnTo>
                  <a:lnTo>
                    <a:pt x="0" y="168020"/>
                  </a:lnTo>
                  <a:lnTo>
                    <a:pt x="5998" y="212657"/>
                  </a:lnTo>
                  <a:lnTo>
                    <a:pt x="22930" y="252786"/>
                  </a:lnTo>
                  <a:lnTo>
                    <a:pt x="49196" y="286797"/>
                  </a:lnTo>
                  <a:lnTo>
                    <a:pt x="83199" y="313083"/>
                  </a:lnTo>
                  <a:lnTo>
                    <a:pt x="123339" y="330034"/>
                  </a:lnTo>
                  <a:lnTo>
                    <a:pt x="168020" y="336041"/>
                  </a:lnTo>
                  <a:lnTo>
                    <a:pt x="212657" y="330034"/>
                  </a:lnTo>
                  <a:lnTo>
                    <a:pt x="252786" y="313083"/>
                  </a:lnTo>
                  <a:lnTo>
                    <a:pt x="286797" y="286797"/>
                  </a:lnTo>
                  <a:lnTo>
                    <a:pt x="313083" y="252786"/>
                  </a:lnTo>
                  <a:lnTo>
                    <a:pt x="330034" y="212657"/>
                  </a:lnTo>
                  <a:lnTo>
                    <a:pt x="336041" y="168020"/>
                  </a:lnTo>
                  <a:lnTo>
                    <a:pt x="330034" y="123339"/>
                  </a:lnTo>
                  <a:lnTo>
                    <a:pt x="313083" y="83199"/>
                  </a:lnTo>
                  <a:lnTo>
                    <a:pt x="286797" y="49196"/>
                  </a:lnTo>
                  <a:lnTo>
                    <a:pt x="252786" y="22930"/>
                  </a:lnTo>
                  <a:lnTo>
                    <a:pt x="212657" y="5998"/>
                  </a:lnTo>
                  <a:lnTo>
                    <a:pt x="168020" y="0"/>
                  </a:lnTo>
                  <a:close/>
                </a:path>
              </a:pathLst>
            </a:custGeom>
            <a:solidFill>
              <a:srgbClr val="99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731282" y="3219587"/>
              <a:ext cx="2091055" cy="2016760"/>
            </a:xfrm>
            <a:custGeom>
              <a:avLst/>
              <a:gdLst/>
              <a:ahLst/>
              <a:cxnLst/>
              <a:rect l="l" t="t" r="r" b="b"/>
              <a:pathLst>
                <a:path w="2091054" h="2016760">
                  <a:moveTo>
                    <a:pt x="190217" y="663691"/>
                  </a:moveTo>
                  <a:lnTo>
                    <a:pt x="187227" y="609934"/>
                  </a:lnTo>
                  <a:lnTo>
                    <a:pt x="189277" y="557289"/>
                  </a:lnTo>
                  <a:lnTo>
                    <a:pt x="196107" y="506206"/>
                  </a:lnTo>
                  <a:lnTo>
                    <a:pt x="207453" y="457139"/>
                  </a:lnTo>
                  <a:lnTo>
                    <a:pt x="223053" y="410539"/>
                  </a:lnTo>
                  <a:lnTo>
                    <a:pt x="242648" y="366858"/>
                  </a:lnTo>
                  <a:lnTo>
                    <a:pt x="265973" y="326550"/>
                  </a:lnTo>
                  <a:lnTo>
                    <a:pt x="292768" y="290065"/>
                  </a:lnTo>
                  <a:lnTo>
                    <a:pt x="322770" y="257857"/>
                  </a:lnTo>
                  <a:lnTo>
                    <a:pt x="355718" y="230378"/>
                  </a:lnTo>
                  <a:lnTo>
                    <a:pt x="391350" y="208080"/>
                  </a:lnTo>
                  <a:lnTo>
                    <a:pt x="429403" y="191416"/>
                  </a:lnTo>
                  <a:lnTo>
                    <a:pt x="469617" y="180837"/>
                  </a:lnTo>
                  <a:lnTo>
                    <a:pt x="513108" y="176924"/>
                  </a:lnTo>
                  <a:lnTo>
                    <a:pt x="556331" y="180625"/>
                  </a:lnTo>
                  <a:lnTo>
                    <a:pt x="598712" y="191782"/>
                  </a:lnTo>
                  <a:lnTo>
                    <a:pt x="639679" y="210236"/>
                  </a:lnTo>
                  <a:lnTo>
                    <a:pt x="678659" y="235828"/>
                  </a:lnTo>
                  <a:lnTo>
                    <a:pt x="701255" y="189310"/>
                  </a:lnTo>
                  <a:lnTo>
                    <a:pt x="728484" y="149238"/>
                  </a:lnTo>
                  <a:lnTo>
                    <a:pt x="759629" y="115901"/>
                  </a:lnTo>
                  <a:lnTo>
                    <a:pt x="793975" y="89587"/>
                  </a:lnTo>
                  <a:lnTo>
                    <a:pt x="830805" y="70585"/>
                  </a:lnTo>
                  <a:lnTo>
                    <a:pt x="869403" y="59184"/>
                  </a:lnTo>
                  <a:lnTo>
                    <a:pt x="909053" y="55673"/>
                  </a:lnTo>
                  <a:lnTo>
                    <a:pt x="949037" y="60340"/>
                  </a:lnTo>
                  <a:lnTo>
                    <a:pt x="988641" y="73475"/>
                  </a:lnTo>
                  <a:lnTo>
                    <a:pt x="1027147" y="95366"/>
                  </a:lnTo>
                  <a:lnTo>
                    <a:pt x="1058691" y="121401"/>
                  </a:lnTo>
                  <a:lnTo>
                    <a:pt x="1087091" y="153151"/>
                  </a:lnTo>
                  <a:lnTo>
                    <a:pt x="1109886" y="105657"/>
                  </a:lnTo>
                  <a:lnTo>
                    <a:pt x="1138554" y="66285"/>
                  </a:lnTo>
                  <a:lnTo>
                    <a:pt x="1171955" y="35535"/>
                  </a:lnTo>
                  <a:lnTo>
                    <a:pt x="1208948" y="13911"/>
                  </a:lnTo>
                  <a:lnTo>
                    <a:pt x="1248394" y="1913"/>
                  </a:lnTo>
                  <a:lnTo>
                    <a:pt x="1289152" y="42"/>
                  </a:lnTo>
                  <a:lnTo>
                    <a:pt x="1330083" y="8801"/>
                  </a:lnTo>
                  <a:lnTo>
                    <a:pt x="1370047" y="28691"/>
                  </a:lnTo>
                  <a:lnTo>
                    <a:pt x="1410290" y="63235"/>
                  </a:lnTo>
                  <a:lnTo>
                    <a:pt x="1443580" y="108828"/>
                  </a:lnTo>
                  <a:lnTo>
                    <a:pt x="1473749" y="69828"/>
                  </a:lnTo>
                  <a:lnTo>
                    <a:pt x="1507751" y="39341"/>
                  </a:lnTo>
                  <a:lnTo>
                    <a:pt x="1544649" y="17472"/>
                  </a:lnTo>
                  <a:lnTo>
                    <a:pt x="1583507" y="4324"/>
                  </a:lnTo>
                  <a:lnTo>
                    <a:pt x="1623388" y="0"/>
                  </a:lnTo>
                  <a:lnTo>
                    <a:pt x="1663356" y="4603"/>
                  </a:lnTo>
                  <a:lnTo>
                    <a:pt x="1702474" y="18237"/>
                  </a:lnTo>
                  <a:lnTo>
                    <a:pt x="1739806" y="41006"/>
                  </a:lnTo>
                  <a:lnTo>
                    <a:pt x="1774415" y="73014"/>
                  </a:lnTo>
                  <a:lnTo>
                    <a:pt x="1803014" y="110798"/>
                  </a:lnTo>
                  <a:lnTo>
                    <a:pt x="1826041" y="154119"/>
                  </a:lnTo>
                  <a:lnTo>
                    <a:pt x="1843067" y="201940"/>
                  </a:lnTo>
                  <a:lnTo>
                    <a:pt x="1853663" y="253227"/>
                  </a:lnTo>
                  <a:lnTo>
                    <a:pt x="1889695" y="269962"/>
                  </a:lnTo>
                  <a:lnTo>
                    <a:pt x="1922651" y="292860"/>
                  </a:lnTo>
                  <a:lnTo>
                    <a:pt x="1952251" y="321277"/>
                  </a:lnTo>
                  <a:lnTo>
                    <a:pt x="1978214" y="354567"/>
                  </a:lnTo>
                  <a:lnTo>
                    <a:pt x="2000262" y="392086"/>
                  </a:lnTo>
                  <a:lnTo>
                    <a:pt x="2018114" y="433190"/>
                  </a:lnTo>
                  <a:lnTo>
                    <a:pt x="2031491" y="477234"/>
                  </a:lnTo>
                  <a:lnTo>
                    <a:pt x="2040111" y="523573"/>
                  </a:lnTo>
                  <a:lnTo>
                    <a:pt x="2043696" y="571562"/>
                  </a:lnTo>
                  <a:lnTo>
                    <a:pt x="2041965" y="620557"/>
                  </a:lnTo>
                  <a:lnTo>
                    <a:pt x="2034638" y="669914"/>
                  </a:lnTo>
                  <a:lnTo>
                    <a:pt x="2022827" y="714491"/>
                  </a:lnTo>
                  <a:lnTo>
                    <a:pt x="2044356" y="756076"/>
                  </a:lnTo>
                  <a:lnTo>
                    <a:pt x="2061727" y="799706"/>
                  </a:lnTo>
                  <a:lnTo>
                    <a:pt x="2074987" y="844926"/>
                  </a:lnTo>
                  <a:lnTo>
                    <a:pt x="2084183" y="891286"/>
                  </a:lnTo>
                  <a:lnTo>
                    <a:pt x="2089359" y="938331"/>
                  </a:lnTo>
                  <a:lnTo>
                    <a:pt x="2090561" y="985611"/>
                  </a:lnTo>
                  <a:lnTo>
                    <a:pt x="2087835" y="1032673"/>
                  </a:lnTo>
                  <a:lnTo>
                    <a:pt x="2081228" y="1079064"/>
                  </a:lnTo>
                  <a:lnTo>
                    <a:pt x="2070785" y="1124332"/>
                  </a:lnTo>
                  <a:lnTo>
                    <a:pt x="2056551" y="1168025"/>
                  </a:lnTo>
                  <a:lnTo>
                    <a:pt x="2038573" y="1209690"/>
                  </a:lnTo>
                  <a:lnTo>
                    <a:pt x="2016896" y="1248875"/>
                  </a:lnTo>
                  <a:lnTo>
                    <a:pt x="1991566" y="1285127"/>
                  </a:lnTo>
                  <a:lnTo>
                    <a:pt x="1962629" y="1317995"/>
                  </a:lnTo>
                  <a:lnTo>
                    <a:pt x="1927678" y="1348715"/>
                  </a:lnTo>
                  <a:lnTo>
                    <a:pt x="1890192" y="1373255"/>
                  </a:lnTo>
                  <a:lnTo>
                    <a:pt x="1850633" y="1391343"/>
                  </a:lnTo>
                  <a:lnTo>
                    <a:pt x="1809467" y="1402704"/>
                  </a:lnTo>
                  <a:lnTo>
                    <a:pt x="1806127" y="1456907"/>
                  </a:lnTo>
                  <a:lnTo>
                    <a:pt x="1797020" y="1508581"/>
                  </a:lnTo>
                  <a:lnTo>
                    <a:pt x="1782584" y="1557163"/>
                  </a:lnTo>
                  <a:lnTo>
                    <a:pt x="1763255" y="1602088"/>
                  </a:lnTo>
                  <a:lnTo>
                    <a:pt x="1739471" y="1642793"/>
                  </a:lnTo>
                  <a:lnTo>
                    <a:pt x="1711667" y="1678714"/>
                  </a:lnTo>
                  <a:lnTo>
                    <a:pt x="1680282" y="1709286"/>
                  </a:lnTo>
                  <a:lnTo>
                    <a:pt x="1645751" y="1733945"/>
                  </a:lnTo>
                  <a:lnTo>
                    <a:pt x="1608511" y="1752129"/>
                  </a:lnTo>
                  <a:lnTo>
                    <a:pt x="1569000" y="1763273"/>
                  </a:lnTo>
                  <a:lnTo>
                    <a:pt x="1527654" y="1766813"/>
                  </a:lnTo>
                  <a:lnTo>
                    <a:pt x="1489282" y="1762943"/>
                  </a:lnTo>
                  <a:lnTo>
                    <a:pt x="1451851" y="1752239"/>
                  </a:lnTo>
                  <a:lnTo>
                    <a:pt x="1415872" y="1734916"/>
                  </a:lnTo>
                  <a:lnTo>
                    <a:pt x="1381858" y="1711187"/>
                  </a:lnTo>
                  <a:lnTo>
                    <a:pt x="1367568" y="1761848"/>
                  </a:lnTo>
                  <a:lnTo>
                    <a:pt x="1349042" y="1808733"/>
                  </a:lnTo>
                  <a:lnTo>
                    <a:pt x="1326663" y="1851572"/>
                  </a:lnTo>
                  <a:lnTo>
                    <a:pt x="1300813" y="1890095"/>
                  </a:lnTo>
                  <a:lnTo>
                    <a:pt x="1271873" y="1924034"/>
                  </a:lnTo>
                  <a:lnTo>
                    <a:pt x="1240225" y="1953120"/>
                  </a:lnTo>
                  <a:lnTo>
                    <a:pt x="1206251" y="1977082"/>
                  </a:lnTo>
                  <a:lnTo>
                    <a:pt x="1170334" y="1995653"/>
                  </a:lnTo>
                  <a:lnTo>
                    <a:pt x="1132854" y="2008562"/>
                  </a:lnTo>
                  <a:lnTo>
                    <a:pt x="1094194" y="2015541"/>
                  </a:lnTo>
                  <a:lnTo>
                    <a:pt x="1054735" y="2016321"/>
                  </a:lnTo>
                  <a:lnTo>
                    <a:pt x="1014860" y="2010633"/>
                  </a:lnTo>
                  <a:lnTo>
                    <a:pt x="974950" y="1998207"/>
                  </a:lnTo>
                  <a:lnTo>
                    <a:pt x="932852" y="1977124"/>
                  </a:lnTo>
                  <a:lnTo>
                    <a:pt x="893619" y="1948811"/>
                  </a:lnTo>
                  <a:lnTo>
                    <a:pt x="857770" y="1913780"/>
                  </a:lnTo>
                  <a:lnTo>
                    <a:pt x="825822" y="1872544"/>
                  </a:lnTo>
                  <a:lnTo>
                    <a:pt x="798293" y="1825614"/>
                  </a:lnTo>
                  <a:lnTo>
                    <a:pt x="759697" y="1852330"/>
                  </a:lnTo>
                  <a:lnTo>
                    <a:pt x="719876" y="1872582"/>
                  </a:lnTo>
                  <a:lnTo>
                    <a:pt x="679213" y="1886497"/>
                  </a:lnTo>
                  <a:lnTo>
                    <a:pt x="638093" y="1894201"/>
                  </a:lnTo>
                  <a:lnTo>
                    <a:pt x="596900" y="1895819"/>
                  </a:lnTo>
                  <a:lnTo>
                    <a:pt x="556017" y="1891478"/>
                  </a:lnTo>
                  <a:lnTo>
                    <a:pt x="515829" y="1881303"/>
                  </a:lnTo>
                  <a:lnTo>
                    <a:pt x="476720" y="1865421"/>
                  </a:lnTo>
                  <a:lnTo>
                    <a:pt x="439074" y="1843958"/>
                  </a:lnTo>
                  <a:lnTo>
                    <a:pt x="403275" y="1817040"/>
                  </a:lnTo>
                  <a:lnTo>
                    <a:pt x="369707" y="1784793"/>
                  </a:lnTo>
                  <a:lnTo>
                    <a:pt x="338754" y="1747343"/>
                  </a:lnTo>
                  <a:lnTo>
                    <a:pt x="310800" y="1704816"/>
                  </a:lnTo>
                  <a:lnTo>
                    <a:pt x="286229" y="1657339"/>
                  </a:lnTo>
                  <a:lnTo>
                    <a:pt x="284959" y="1654418"/>
                  </a:lnTo>
                  <a:lnTo>
                    <a:pt x="283562" y="1651497"/>
                  </a:lnTo>
                  <a:lnTo>
                    <a:pt x="282292" y="1648449"/>
                  </a:lnTo>
                  <a:lnTo>
                    <a:pt x="239622" y="1649367"/>
                  </a:lnTo>
                  <a:lnTo>
                    <a:pt x="198915" y="1639434"/>
                  </a:lnTo>
                  <a:lnTo>
                    <a:pt x="161110" y="1619621"/>
                  </a:lnTo>
                  <a:lnTo>
                    <a:pt x="127146" y="1590902"/>
                  </a:lnTo>
                  <a:lnTo>
                    <a:pt x="97962" y="1554247"/>
                  </a:lnTo>
                  <a:lnTo>
                    <a:pt x="74498" y="1510628"/>
                  </a:lnTo>
                  <a:lnTo>
                    <a:pt x="57693" y="1461017"/>
                  </a:lnTo>
                  <a:lnTo>
                    <a:pt x="48485" y="1406387"/>
                  </a:lnTo>
                  <a:lnTo>
                    <a:pt x="47404" y="1358082"/>
                  </a:lnTo>
                  <a:lnTo>
                    <a:pt x="52669" y="1310789"/>
                  </a:lnTo>
                  <a:lnTo>
                    <a:pt x="64012" y="1265551"/>
                  </a:lnTo>
                  <a:lnTo>
                    <a:pt x="81164" y="1223409"/>
                  </a:lnTo>
                  <a:lnTo>
                    <a:pt x="103857" y="1185407"/>
                  </a:lnTo>
                  <a:lnTo>
                    <a:pt x="72998" y="1156337"/>
                  </a:lnTo>
                  <a:lnTo>
                    <a:pt x="47279" y="1121491"/>
                  </a:lnTo>
                  <a:lnTo>
                    <a:pt x="26909" y="1081939"/>
                  </a:lnTo>
                  <a:lnTo>
                    <a:pt x="12100" y="1038753"/>
                  </a:lnTo>
                  <a:lnTo>
                    <a:pt x="3060" y="993003"/>
                  </a:lnTo>
                  <a:lnTo>
                    <a:pt x="0" y="945762"/>
                  </a:lnTo>
                  <a:lnTo>
                    <a:pt x="3130" y="898101"/>
                  </a:lnTo>
                  <a:lnTo>
                    <a:pt x="12660" y="851091"/>
                  </a:lnTo>
                  <a:lnTo>
                    <a:pt x="28800" y="805804"/>
                  </a:lnTo>
                  <a:lnTo>
                    <a:pt x="58637" y="753656"/>
                  </a:lnTo>
                  <a:lnTo>
                    <a:pt x="96333" y="712665"/>
                  </a:lnTo>
                  <a:lnTo>
                    <a:pt x="140171" y="684270"/>
                  </a:lnTo>
                  <a:lnTo>
                    <a:pt x="188439" y="669914"/>
                  </a:lnTo>
                  <a:lnTo>
                    <a:pt x="190217" y="663691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35827" y="3727069"/>
              <a:ext cx="300227" cy="23317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6482588" y="3321811"/>
              <a:ext cx="2270760" cy="1715770"/>
            </a:xfrm>
            <a:custGeom>
              <a:avLst/>
              <a:gdLst/>
              <a:ahLst/>
              <a:cxnLst/>
              <a:rect l="l" t="t" r="r" b="b"/>
              <a:pathLst>
                <a:path w="2270759" h="1715770">
                  <a:moveTo>
                    <a:pt x="336041" y="586105"/>
                  </a:moveTo>
                  <a:lnTo>
                    <a:pt x="330034" y="630741"/>
                  </a:lnTo>
                  <a:lnTo>
                    <a:pt x="313083" y="670870"/>
                  </a:lnTo>
                  <a:lnTo>
                    <a:pt x="286797" y="704881"/>
                  </a:lnTo>
                  <a:lnTo>
                    <a:pt x="252786" y="731167"/>
                  </a:lnTo>
                  <a:lnTo>
                    <a:pt x="212657" y="748118"/>
                  </a:lnTo>
                  <a:lnTo>
                    <a:pt x="168020" y="754126"/>
                  </a:lnTo>
                  <a:lnTo>
                    <a:pt x="123339" y="748118"/>
                  </a:lnTo>
                  <a:lnTo>
                    <a:pt x="83199" y="731167"/>
                  </a:lnTo>
                  <a:lnTo>
                    <a:pt x="49196" y="704881"/>
                  </a:lnTo>
                  <a:lnTo>
                    <a:pt x="22930" y="670870"/>
                  </a:lnTo>
                  <a:lnTo>
                    <a:pt x="5998" y="630741"/>
                  </a:lnTo>
                  <a:lnTo>
                    <a:pt x="0" y="586105"/>
                  </a:lnTo>
                  <a:lnTo>
                    <a:pt x="5998" y="541423"/>
                  </a:lnTo>
                  <a:lnTo>
                    <a:pt x="22930" y="501283"/>
                  </a:lnTo>
                  <a:lnTo>
                    <a:pt x="49196" y="467280"/>
                  </a:lnTo>
                  <a:lnTo>
                    <a:pt x="83199" y="441014"/>
                  </a:lnTo>
                  <a:lnTo>
                    <a:pt x="123339" y="424082"/>
                  </a:lnTo>
                  <a:lnTo>
                    <a:pt x="168020" y="418083"/>
                  </a:lnTo>
                  <a:lnTo>
                    <a:pt x="212657" y="424082"/>
                  </a:lnTo>
                  <a:lnTo>
                    <a:pt x="252786" y="441014"/>
                  </a:lnTo>
                  <a:lnTo>
                    <a:pt x="286797" y="467280"/>
                  </a:lnTo>
                  <a:lnTo>
                    <a:pt x="313083" y="501283"/>
                  </a:lnTo>
                  <a:lnTo>
                    <a:pt x="330034" y="541423"/>
                  </a:lnTo>
                  <a:lnTo>
                    <a:pt x="336041" y="586105"/>
                  </a:lnTo>
                  <a:close/>
                </a:path>
                <a:path w="2270759" h="1715770">
                  <a:moveTo>
                    <a:pt x="477265" y="1112520"/>
                  </a:moveTo>
                  <a:lnTo>
                    <a:pt x="445331" y="1112599"/>
                  </a:lnTo>
                  <a:lnTo>
                    <a:pt x="413908" y="1106296"/>
                  </a:lnTo>
                  <a:lnTo>
                    <a:pt x="383557" y="1093803"/>
                  </a:lnTo>
                  <a:lnTo>
                    <a:pt x="354838" y="1075308"/>
                  </a:lnTo>
                </a:path>
                <a:path w="2270759" h="1715770">
                  <a:moveTo>
                    <a:pt x="585215" y="1519555"/>
                  </a:moveTo>
                  <a:lnTo>
                    <a:pt x="572200" y="1525746"/>
                  </a:lnTo>
                  <a:lnTo>
                    <a:pt x="558911" y="1530794"/>
                  </a:lnTo>
                  <a:lnTo>
                    <a:pt x="545407" y="1534699"/>
                  </a:lnTo>
                  <a:lnTo>
                    <a:pt x="531748" y="1537462"/>
                  </a:lnTo>
                </a:path>
                <a:path w="2270759" h="1715770">
                  <a:moveTo>
                    <a:pt x="1046861" y="1715262"/>
                  </a:moveTo>
                  <a:lnTo>
                    <a:pt x="1037552" y="1695811"/>
                  </a:lnTo>
                  <a:lnTo>
                    <a:pt x="1029065" y="1675764"/>
                  </a:lnTo>
                  <a:lnTo>
                    <a:pt x="1021411" y="1655147"/>
                  </a:lnTo>
                  <a:lnTo>
                    <a:pt x="1014603" y="1633982"/>
                  </a:lnTo>
                </a:path>
                <a:path w="2270759" h="1715770">
                  <a:moveTo>
                    <a:pt x="1643634" y="1512696"/>
                  </a:moveTo>
                  <a:lnTo>
                    <a:pt x="1641754" y="1535289"/>
                  </a:lnTo>
                  <a:lnTo>
                    <a:pt x="1638982" y="1557702"/>
                  </a:lnTo>
                  <a:lnTo>
                    <a:pt x="1635329" y="1579901"/>
                  </a:lnTo>
                  <a:lnTo>
                    <a:pt x="1630807" y="1601851"/>
                  </a:lnTo>
                </a:path>
                <a:path w="2270759" h="1715770">
                  <a:moveTo>
                    <a:pt x="1899919" y="962151"/>
                  </a:moveTo>
                  <a:lnTo>
                    <a:pt x="1934527" y="988451"/>
                  </a:lnTo>
                  <a:lnTo>
                    <a:pt x="1965471" y="1020433"/>
                  </a:lnTo>
                  <a:lnTo>
                    <a:pt x="1992444" y="1057445"/>
                  </a:lnTo>
                  <a:lnTo>
                    <a:pt x="2015140" y="1098835"/>
                  </a:lnTo>
                  <a:lnTo>
                    <a:pt x="2033252" y="1143952"/>
                  </a:lnTo>
                  <a:lnTo>
                    <a:pt x="2046474" y="1192145"/>
                  </a:lnTo>
                  <a:lnTo>
                    <a:pt x="2054498" y="1242759"/>
                  </a:lnTo>
                  <a:lnTo>
                    <a:pt x="2057018" y="1295145"/>
                  </a:lnTo>
                </a:path>
                <a:path w="2270759" h="1715770">
                  <a:moveTo>
                    <a:pt x="2270506" y="607440"/>
                  </a:moveTo>
                  <a:lnTo>
                    <a:pt x="2257250" y="642485"/>
                  </a:lnTo>
                  <a:lnTo>
                    <a:pt x="2241041" y="675195"/>
                  </a:lnTo>
                  <a:lnTo>
                    <a:pt x="2222071" y="705238"/>
                  </a:lnTo>
                  <a:lnTo>
                    <a:pt x="2200529" y="732282"/>
                  </a:lnTo>
                </a:path>
                <a:path w="2270759" h="1715770">
                  <a:moveTo>
                    <a:pt x="2102612" y="144017"/>
                  </a:moveTo>
                  <a:lnTo>
                    <a:pt x="2104348" y="158654"/>
                  </a:lnTo>
                  <a:lnTo>
                    <a:pt x="2105548" y="173386"/>
                  </a:lnTo>
                  <a:lnTo>
                    <a:pt x="2106201" y="188166"/>
                  </a:lnTo>
                  <a:lnTo>
                    <a:pt x="2106294" y="202946"/>
                  </a:lnTo>
                </a:path>
                <a:path w="2270759" h="1715770">
                  <a:moveTo>
                    <a:pt x="1655826" y="75184"/>
                  </a:moveTo>
                  <a:lnTo>
                    <a:pt x="1663225" y="55167"/>
                  </a:lnTo>
                  <a:lnTo>
                    <a:pt x="1671685" y="35925"/>
                  </a:lnTo>
                  <a:lnTo>
                    <a:pt x="1681168" y="17516"/>
                  </a:lnTo>
                  <a:lnTo>
                    <a:pt x="1691639" y="0"/>
                  </a:lnTo>
                </a:path>
                <a:path w="2270759" h="1715770">
                  <a:moveTo>
                    <a:pt x="1320545" y="111125"/>
                  </a:moveTo>
                  <a:lnTo>
                    <a:pt x="1323711" y="94394"/>
                  </a:lnTo>
                  <a:lnTo>
                    <a:pt x="1327673" y="77962"/>
                  </a:lnTo>
                  <a:lnTo>
                    <a:pt x="1332422" y="61886"/>
                  </a:lnTo>
                  <a:lnTo>
                    <a:pt x="1337944" y="46227"/>
                  </a:lnTo>
                </a:path>
                <a:path w="2270759" h="1715770">
                  <a:moveTo>
                    <a:pt x="927100" y="133096"/>
                  </a:moveTo>
                  <a:lnTo>
                    <a:pt x="943832" y="146921"/>
                  </a:lnTo>
                  <a:lnTo>
                    <a:pt x="959897" y="162067"/>
                  </a:lnTo>
                  <a:lnTo>
                    <a:pt x="975248" y="178476"/>
                  </a:lnTo>
                  <a:lnTo>
                    <a:pt x="989838" y="196087"/>
                  </a:lnTo>
                </a:path>
                <a:path w="2270759" h="1715770">
                  <a:moveTo>
                    <a:pt x="449961" y="627633"/>
                  </a:moveTo>
                  <a:lnTo>
                    <a:pt x="446412" y="611348"/>
                  </a:lnTo>
                  <a:lnTo>
                    <a:pt x="443388" y="594883"/>
                  </a:lnTo>
                  <a:lnTo>
                    <a:pt x="440888" y="578252"/>
                  </a:lnTo>
                  <a:lnTo>
                    <a:pt x="438912" y="561467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7125461" y="4098797"/>
            <a:ext cx="11531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0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ant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á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tico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05422" y="1353311"/>
            <a:ext cx="5396230" cy="4152900"/>
            <a:chOff x="605422" y="1353311"/>
            <a:chExt cx="5396230" cy="4152900"/>
          </a:xfrm>
        </p:grpSpPr>
        <p:pic>
          <p:nvPicPr>
            <p:cNvPr id="36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44011" y="1353311"/>
              <a:ext cx="2857500" cy="415290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609994" y="1994597"/>
              <a:ext cx="1782445" cy="1800860"/>
            </a:xfrm>
            <a:custGeom>
              <a:avLst/>
              <a:gdLst/>
              <a:ahLst/>
              <a:cxnLst/>
              <a:rect l="l" t="t" r="r" b="b"/>
              <a:pathLst>
                <a:path w="1782445" h="1800860">
                  <a:moveTo>
                    <a:pt x="1088687" y="0"/>
                  </a:moveTo>
                  <a:lnTo>
                    <a:pt x="1049335" y="5642"/>
                  </a:lnTo>
                  <a:lnTo>
                    <a:pt x="1011989" y="22854"/>
                  </a:lnTo>
                  <a:lnTo>
                    <a:pt x="978096" y="50968"/>
                  </a:lnTo>
                  <a:lnTo>
                    <a:pt x="949101" y="89314"/>
                  </a:lnTo>
                  <a:lnTo>
                    <a:pt x="926451" y="137224"/>
                  </a:lnTo>
                  <a:lnTo>
                    <a:pt x="914723" y="122417"/>
                  </a:lnTo>
                  <a:lnTo>
                    <a:pt x="875397" y="85662"/>
                  </a:lnTo>
                  <a:lnTo>
                    <a:pt x="838849" y="64427"/>
                  </a:lnTo>
                  <a:lnTo>
                    <a:pt x="801223" y="52810"/>
                  </a:lnTo>
                  <a:lnTo>
                    <a:pt x="763360" y="50455"/>
                  </a:lnTo>
                  <a:lnTo>
                    <a:pt x="726098" y="57009"/>
                  </a:lnTo>
                  <a:lnTo>
                    <a:pt x="690278" y="72118"/>
                  </a:lnTo>
                  <a:lnTo>
                    <a:pt x="656738" y="95427"/>
                  </a:lnTo>
                  <a:lnTo>
                    <a:pt x="626320" y="126582"/>
                  </a:lnTo>
                  <a:lnTo>
                    <a:pt x="599862" y="165228"/>
                  </a:lnTo>
                  <a:lnTo>
                    <a:pt x="578204" y="211011"/>
                  </a:lnTo>
                  <a:lnTo>
                    <a:pt x="536374" y="183401"/>
                  </a:lnTo>
                  <a:lnTo>
                    <a:pt x="492111" y="165863"/>
                  </a:lnTo>
                  <a:lnTo>
                    <a:pt x="446352" y="158612"/>
                  </a:lnTo>
                  <a:lnTo>
                    <a:pt x="400036" y="161862"/>
                  </a:lnTo>
                  <a:lnTo>
                    <a:pt x="362965" y="172344"/>
                  </a:lnTo>
                  <a:lnTo>
                    <a:pt x="328079" y="189161"/>
                  </a:lnTo>
                  <a:lnTo>
                    <a:pt x="295662" y="211799"/>
                  </a:lnTo>
                  <a:lnTo>
                    <a:pt x="265997" y="239746"/>
                  </a:lnTo>
                  <a:lnTo>
                    <a:pt x="239368" y="272489"/>
                  </a:lnTo>
                  <a:lnTo>
                    <a:pt x="216059" y="309516"/>
                  </a:lnTo>
                  <a:lnTo>
                    <a:pt x="196354" y="350312"/>
                  </a:lnTo>
                  <a:lnTo>
                    <a:pt x="180536" y="394366"/>
                  </a:lnTo>
                  <a:lnTo>
                    <a:pt x="168891" y="441165"/>
                  </a:lnTo>
                  <a:lnTo>
                    <a:pt x="161700" y="490196"/>
                  </a:lnTo>
                  <a:lnTo>
                    <a:pt x="159250" y="540945"/>
                  </a:lnTo>
                  <a:lnTo>
                    <a:pt x="161822" y="592900"/>
                  </a:lnTo>
                  <a:lnTo>
                    <a:pt x="160323" y="598488"/>
                  </a:lnTo>
                  <a:lnTo>
                    <a:pt x="119168" y="611295"/>
                  </a:lnTo>
                  <a:lnTo>
                    <a:pt x="81791" y="636652"/>
                  </a:lnTo>
                  <a:lnTo>
                    <a:pt x="49650" y="673248"/>
                  </a:lnTo>
                  <a:lnTo>
                    <a:pt x="24205" y="719773"/>
                  </a:lnTo>
                  <a:lnTo>
                    <a:pt x="9107" y="765373"/>
                  </a:lnTo>
                  <a:lnTo>
                    <a:pt x="1125" y="812775"/>
                  </a:lnTo>
                  <a:lnTo>
                    <a:pt x="0" y="860615"/>
                  </a:lnTo>
                  <a:lnTo>
                    <a:pt x="5474" y="907527"/>
                  </a:lnTo>
                  <a:lnTo>
                    <a:pt x="17290" y="952147"/>
                  </a:lnTo>
                  <a:lnTo>
                    <a:pt x="35190" y="993111"/>
                  </a:lnTo>
                  <a:lnTo>
                    <a:pt x="58917" y="1029053"/>
                  </a:lnTo>
                  <a:lnTo>
                    <a:pt x="88213" y="1058609"/>
                  </a:lnTo>
                  <a:lnTo>
                    <a:pt x="64718" y="1101642"/>
                  </a:lnTo>
                  <a:lnTo>
                    <a:pt x="48719" y="1150081"/>
                  </a:lnTo>
                  <a:lnTo>
                    <a:pt x="40649" y="1202092"/>
                  </a:lnTo>
                  <a:lnTo>
                    <a:pt x="40943" y="1255840"/>
                  </a:lnTo>
                  <a:lnTo>
                    <a:pt x="50459" y="1311235"/>
                  </a:lnTo>
                  <a:lnTo>
                    <a:pt x="68292" y="1360619"/>
                  </a:lnTo>
                  <a:lnTo>
                    <a:pt x="93246" y="1402697"/>
                  </a:lnTo>
                  <a:lnTo>
                    <a:pt x="124122" y="1436171"/>
                  </a:lnTo>
                  <a:lnTo>
                    <a:pt x="159725" y="1459744"/>
                  </a:lnTo>
                  <a:lnTo>
                    <a:pt x="198856" y="1472117"/>
                  </a:lnTo>
                  <a:lnTo>
                    <a:pt x="240320" y="1471994"/>
                  </a:lnTo>
                  <a:lnTo>
                    <a:pt x="242543" y="1477328"/>
                  </a:lnTo>
                  <a:lnTo>
                    <a:pt x="268411" y="1528911"/>
                  </a:lnTo>
                  <a:lnTo>
                    <a:pt x="296987" y="1571907"/>
                  </a:lnTo>
                  <a:lnTo>
                    <a:pt x="328897" y="1608678"/>
                  </a:lnTo>
                  <a:lnTo>
                    <a:pt x="363618" y="1639046"/>
                  </a:lnTo>
                  <a:lnTo>
                    <a:pt x="400631" y="1662834"/>
                  </a:lnTo>
                  <a:lnTo>
                    <a:pt x="439415" y="1679862"/>
                  </a:lnTo>
                  <a:lnTo>
                    <a:pt x="479451" y="1689952"/>
                  </a:lnTo>
                  <a:lnTo>
                    <a:pt x="520219" y="1692927"/>
                  </a:lnTo>
                  <a:lnTo>
                    <a:pt x="561197" y="1688609"/>
                  </a:lnTo>
                  <a:lnTo>
                    <a:pt x="601867" y="1676818"/>
                  </a:lnTo>
                  <a:lnTo>
                    <a:pt x="641707" y="1657378"/>
                  </a:lnTo>
                  <a:lnTo>
                    <a:pt x="680198" y="1630109"/>
                  </a:lnTo>
                  <a:lnTo>
                    <a:pt x="710180" y="1681737"/>
                  </a:lnTo>
                  <a:lnTo>
                    <a:pt x="745841" y="1725185"/>
                  </a:lnTo>
                  <a:lnTo>
                    <a:pt x="786336" y="1759608"/>
                  </a:lnTo>
                  <a:lnTo>
                    <a:pt x="830820" y="1784160"/>
                  </a:lnTo>
                  <a:lnTo>
                    <a:pt x="871044" y="1796623"/>
                  </a:lnTo>
                  <a:lnTo>
                    <a:pt x="911141" y="1800747"/>
                  </a:lnTo>
                  <a:lnTo>
                    <a:pt x="950574" y="1796929"/>
                  </a:lnTo>
                  <a:lnTo>
                    <a:pt x="988808" y="1785565"/>
                  </a:lnTo>
                  <a:lnTo>
                    <a:pt x="1025305" y="1767051"/>
                  </a:lnTo>
                  <a:lnTo>
                    <a:pt x="1059530" y="1741783"/>
                  </a:lnTo>
                  <a:lnTo>
                    <a:pt x="1090945" y="1710157"/>
                  </a:lnTo>
                  <a:lnTo>
                    <a:pt x="1119014" y="1672570"/>
                  </a:lnTo>
                  <a:lnTo>
                    <a:pt x="1143201" y="1629417"/>
                  </a:lnTo>
                  <a:lnTo>
                    <a:pt x="1162970" y="1581096"/>
                  </a:lnTo>
                  <a:lnTo>
                    <a:pt x="1177784" y="1528001"/>
                  </a:lnTo>
                  <a:lnTo>
                    <a:pt x="1206765" y="1549190"/>
                  </a:lnTo>
                  <a:lnTo>
                    <a:pt x="1237426" y="1564641"/>
                  </a:lnTo>
                  <a:lnTo>
                    <a:pt x="1269349" y="1574186"/>
                  </a:lnTo>
                  <a:lnTo>
                    <a:pt x="1302117" y="1577658"/>
                  </a:lnTo>
                  <a:lnTo>
                    <a:pt x="1340786" y="1573815"/>
                  </a:lnTo>
                  <a:lnTo>
                    <a:pt x="1377520" y="1561817"/>
                  </a:lnTo>
                  <a:lnTo>
                    <a:pt x="1411825" y="1542333"/>
                  </a:lnTo>
                  <a:lnTo>
                    <a:pt x="1443207" y="1516032"/>
                  </a:lnTo>
                  <a:lnTo>
                    <a:pt x="1471170" y="1483583"/>
                  </a:lnTo>
                  <a:lnTo>
                    <a:pt x="1495220" y="1445656"/>
                  </a:lnTo>
                  <a:lnTo>
                    <a:pt x="1514862" y="1402918"/>
                  </a:lnTo>
                  <a:lnTo>
                    <a:pt x="1529603" y="1356040"/>
                  </a:lnTo>
                  <a:lnTo>
                    <a:pt x="1538947" y="1305691"/>
                  </a:lnTo>
                  <a:lnTo>
                    <a:pt x="1542401" y="1252538"/>
                  </a:lnTo>
                  <a:lnTo>
                    <a:pt x="1577478" y="1242481"/>
                  </a:lnTo>
                  <a:lnTo>
                    <a:pt x="1643110" y="1204461"/>
                  </a:lnTo>
                  <a:lnTo>
                    <a:pt x="1672830" y="1176973"/>
                  </a:lnTo>
                  <a:lnTo>
                    <a:pt x="1701326" y="1142428"/>
                  </a:lnTo>
                  <a:lnTo>
                    <a:pt x="1725623" y="1103862"/>
                  </a:lnTo>
                  <a:lnTo>
                    <a:pt x="1745660" y="1061919"/>
                  </a:lnTo>
                  <a:lnTo>
                    <a:pt x="1761377" y="1017240"/>
                  </a:lnTo>
                  <a:lnTo>
                    <a:pt x="1772712" y="970467"/>
                  </a:lnTo>
                  <a:lnTo>
                    <a:pt x="1779605" y="922243"/>
                  </a:lnTo>
                  <a:lnTo>
                    <a:pt x="1781995" y="873209"/>
                  </a:lnTo>
                  <a:lnTo>
                    <a:pt x="1779820" y="824007"/>
                  </a:lnTo>
                  <a:lnTo>
                    <a:pt x="1773021" y="775280"/>
                  </a:lnTo>
                  <a:lnTo>
                    <a:pt x="1761536" y="727670"/>
                  </a:lnTo>
                  <a:lnTo>
                    <a:pt x="1745304" y="681818"/>
                  </a:lnTo>
                  <a:lnTo>
                    <a:pt x="1724265" y="638366"/>
                  </a:lnTo>
                  <a:lnTo>
                    <a:pt x="1729757" y="618665"/>
                  </a:lnTo>
                  <a:lnTo>
                    <a:pt x="1732158" y="608630"/>
                  </a:lnTo>
                  <a:lnTo>
                    <a:pt x="1734298" y="598488"/>
                  </a:lnTo>
                  <a:lnTo>
                    <a:pt x="1741257" y="544665"/>
                  </a:lnTo>
                  <a:lnTo>
                    <a:pt x="1741172" y="491509"/>
                  </a:lnTo>
                  <a:lnTo>
                    <a:pt x="1734481" y="440072"/>
                  </a:lnTo>
                  <a:lnTo>
                    <a:pt x="1721619" y="391408"/>
                  </a:lnTo>
                  <a:lnTo>
                    <a:pt x="1703021" y="346568"/>
                  </a:lnTo>
                  <a:lnTo>
                    <a:pt x="1679123" y="306605"/>
                  </a:lnTo>
                  <a:lnTo>
                    <a:pt x="1650362" y="272572"/>
                  </a:lnTo>
                  <a:lnTo>
                    <a:pt x="1617173" y="245521"/>
                  </a:lnTo>
                  <a:lnTo>
                    <a:pt x="1579993" y="226505"/>
                  </a:lnTo>
                  <a:lnTo>
                    <a:pt x="1570936" y="180700"/>
                  </a:lnTo>
                  <a:lnTo>
                    <a:pt x="1556402" y="138002"/>
                  </a:lnTo>
                  <a:lnTo>
                    <a:pt x="1536773" y="99329"/>
                  </a:lnTo>
                  <a:lnTo>
                    <a:pt x="1512429" y="65596"/>
                  </a:lnTo>
                  <a:lnTo>
                    <a:pt x="1479030" y="34072"/>
                  </a:lnTo>
                  <a:lnTo>
                    <a:pt x="1442835" y="12947"/>
                  </a:lnTo>
                  <a:lnTo>
                    <a:pt x="1404975" y="2097"/>
                  </a:lnTo>
                  <a:lnTo>
                    <a:pt x="1366585" y="1398"/>
                  </a:lnTo>
                  <a:lnTo>
                    <a:pt x="1328796" y="10723"/>
                  </a:lnTo>
                  <a:lnTo>
                    <a:pt x="1292740" y="29949"/>
                  </a:lnTo>
                  <a:lnTo>
                    <a:pt x="1259552" y="58950"/>
                  </a:lnTo>
                  <a:lnTo>
                    <a:pt x="1230362" y="97600"/>
                  </a:lnTo>
                  <a:lnTo>
                    <a:pt x="1217005" y="76106"/>
                  </a:lnTo>
                  <a:lnTo>
                    <a:pt x="1201993" y="56897"/>
                  </a:lnTo>
                  <a:lnTo>
                    <a:pt x="1185481" y="40165"/>
                  </a:lnTo>
                  <a:lnTo>
                    <a:pt x="1167624" y="26099"/>
                  </a:lnTo>
                  <a:lnTo>
                    <a:pt x="1128598" y="6596"/>
                  </a:lnTo>
                  <a:lnTo>
                    <a:pt x="1088687" y="0"/>
                  </a:lnTo>
                  <a:close/>
                </a:path>
              </a:pathLst>
            </a:custGeom>
            <a:solidFill>
              <a:srgbClr val="99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64968" y="2996564"/>
              <a:ext cx="291719" cy="197738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2374646" y="2907664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80" h="297180">
                  <a:moveTo>
                    <a:pt x="148336" y="0"/>
                  </a:moveTo>
                  <a:lnTo>
                    <a:pt x="101453" y="7563"/>
                  </a:lnTo>
                  <a:lnTo>
                    <a:pt x="60734" y="28622"/>
                  </a:lnTo>
                  <a:lnTo>
                    <a:pt x="28622" y="60734"/>
                  </a:lnTo>
                  <a:lnTo>
                    <a:pt x="7563" y="101453"/>
                  </a:lnTo>
                  <a:lnTo>
                    <a:pt x="0" y="148336"/>
                  </a:lnTo>
                  <a:lnTo>
                    <a:pt x="7563" y="195218"/>
                  </a:lnTo>
                  <a:lnTo>
                    <a:pt x="28622" y="235937"/>
                  </a:lnTo>
                  <a:lnTo>
                    <a:pt x="60734" y="268049"/>
                  </a:lnTo>
                  <a:lnTo>
                    <a:pt x="101453" y="289108"/>
                  </a:lnTo>
                  <a:lnTo>
                    <a:pt x="148336" y="296672"/>
                  </a:lnTo>
                  <a:lnTo>
                    <a:pt x="195218" y="289108"/>
                  </a:lnTo>
                  <a:lnTo>
                    <a:pt x="235937" y="268049"/>
                  </a:lnTo>
                  <a:lnTo>
                    <a:pt x="268049" y="235937"/>
                  </a:lnTo>
                  <a:lnTo>
                    <a:pt x="289108" y="195218"/>
                  </a:lnTo>
                  <a:lnTo>
                    <a:pt x="296672" y="148336"/>
                  </a:lnTo>
                  <a:lnTo>
                    <a:pt x="289108" y="101453"/>
                  </a:lnTo>
                  <a:lnTo>
                    <a:pt x="268049" y="60734"/>
                  </a:lnTo>
                  <a:lnTo>
                    <a:pt x="235937" y="28622"/>
                  </a:lnTo>
                  <a:lnTo>
                    <a:pt x="195218" y="7563"/>
                  </a:lnTo>
                  <a:lnTo>
                    <a:pt x="148336" y="0"/>
                  </a:lnTo>
                  <a:close/>
                </a:path>
              </a:pathLst>
            </a:custGeom>
            <a:solidFill>
              <a:srgbClr val="99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09994" y="1994597"/>
              <a:ext cx="1782445" cy="1800860"/>
            </a:xfrm>
            <a:custGeom>
              <a:avLst/>
              <a:gdLst/>
              <a:ahLst/>
              <a:cxnLst/>
              <a:rect l="l" t="t" r="r" b="b"/>
              <a:pathLst>
                <a:path w="1782445" h="1800860">
                  <a:moveTo>
                    <a:pt x="161822" y="592900"/>
                  </a:moveTo>
                  <a:lnTo>
                    <a:pt x="159250" y="540945"/>
                  </a:lnTo>
                  <a:lnTo>
                    <a:pt x="161700" y="490196"/>
                  </a:lnTo>
                  <a:lnTo>
                    <a:pt x="168891" y="441165"/>
                  </a:lnTo>
                  <a:lnTo>
                    <a:pt x="180536" y="394366"/>
                  </a:lnTo>
                  <a:lnTo>
                    <a:pt x="196354" y="350312"/>
                  </a:lnTo>
                  <a:lnTo>
                    <a:pt x="216059" y="309516"/>
                  </a:lnTo>
                  <a:lnTo>
                    <a:pt x="239368" y="272489"/>
                  </a:lnTo>
                  <a:lnTo>
                    <a:pt x="265997" y="239746"/>
                  </a:lnTo>
                  <a:lnTo>
                    <a:pt x="295662" y="211799"/>
                  </a:lnTo>
                  <a:lnTo>
                    <a:pt x="328079" y="189161"/>
                  </a:lnTo>
                  <a:lnTo>
                    <a:pt x="362965" y="172344"/>
                  </a:lnTo>
                  <a:lnTo>
                    <a:pt x="400036" y="161862"/>
                  </a:lnTo>
                  <a:lnTo>
                    <a:pt x="446352" y="158612"/>
                  </a:lnTo>
                  <a:lnTo>
                    <a:pt x="492111" y="165863"/>
                  </a:lnTo>
                  <a:lnTo>
                    <a:pt x="536374" y="183401"/>
                  </a:lnTo>
                  <a:lnTo>
                    <a:pt x="578204" y="211011"/>
                  </a:lnTo>
                  <a:lnTo>
                    <a:pt x="599862" y="165228"/>
                  </a:lnTo>
                  <a:lnTo>
                    <a:pt x="626320" y="126582"/>
                  </a:lnTo>
                  <a:lnTo>
                    <a:pt x="656738" y="95427"/>
                  </a:lnTo>
                  <a:lnTo>
                    <a:pt x="690278" y="72118"/>
                  </a:lnTo>
                  <a:lnTo>
                    <a:pt x="726098" y="57009"/>
                  </a:lnTo>
                  <a:lnTo>
                    <a:pt x="763360" y="50455"/>
                  </a:lnTo>
                  <a:lnTo>
                    <a:pt x="801223" y="52810"/>
                  </a:lnTo>
                  <a:lnTo>
                    <a:pt x="838849" y="64427"/>
                  </a:lnTo>
                  <a:lnTo>
                    <a:pt x="875397" y="85662"/>
                  </a:lnTo>
                  <a:lnTo>
                    <a:pt x="914723" y="122417"/>
                  </a:lnTo>
                  <a:lnTo>
                    <a:pt x="926451" y="137224"/>
                  </a:lnTo>
                  <a:lnTo>
                    <a:pt x="949101" y="89314"/>
                  </a:lnTo>
                  <a:lnTo>
                    <a:pt x="978096" y="50968"/>
                  </a:lnTo>
                  <a:lnTo>
                    <a:pt x="1011989" y="22854"/>
                  </a:lnTo>
                  <a:lnTo>
                    <a:pt x="1049335" y="5642"/>
                  </a:lnTo>
                  <a:lnTo>
                    <a:pt x="1088687" y="0"/>
                  </a:lnTo>
                  <a:lnTo>
                    <a:pt x="1128598" y="6596"/>
                  </a:lnTo>
                  <a:lnTo>
                    <a:pt x="1167624" y="26099"/>
                  </a:lnTo>
                  <a:lnTo>
                    <a:pt x="1201993" y="56897"/>
                  </a:lnTo>
                  <a:lnTo>
                    <a:pt x="1230362" y="97600"/>
                  </a:lnTo>
                  <a:lnTo>
                    <a:pt x="1259552" y="58950"/>
                  </a:lnTo>
                  <a:lnTo>
                    <a:pt x="1292740" y="29949"/>
                  </a:lnTo>
                  <a:lnTo>
                    <a:pt x="1328796" y="10723"/>
                  </a:lnTo>
                  <a:lnTo>
                    <a:pt x="1366585" y="1398"/>
                  </a:lnTo>
                  <a:lnTo>
                    <a:pt x="1404975" y="2097"/>
                  </a:lnTo>
                  <a:lnTo>
                    <a:pt x="1442835" y="12947"/>
                  </a:lnTo>
                  <a:lnTo>
                    <a:pt x="1479030" y="34072"/>
                  </a:lnTo>
                  <a:lnTo>
                    <a:pt x="1512429" y="65596"/>
                  </a:lnTo>
                  <a:lnTo>
                    <a:pt x="1536773" y="99329"/>
                  </a:lnTo>
                  <a:lnTo>
                    <a:pt x="1556402" y="138002"/>
                  </a:lnTo>
                  <a:lnTo>
                    <a:pt x="1570936" y="180700"/>
                  </a:lnTo>
                  <a:lnTo>
                    <a:pt x="1579993" y="226505"/>
                  </a:lnTo>
                  <a:lnTo>
                    <a:pt x="1617173" y="245521"/>
                  </a:lnTo>
                  <a:lnTo>
                    <a:pt x="1650362" y="272572"/>
                  </a:lnTo>
                  <a:lnTo>
                    <a:pt x="1679123" y="306605"/>
                  </a:lnTo>
                  <a:lnTo>
                    <a:pt x="1703021" y="346568"/>
                  </a:lnTo>
                  <a:lnTo>
                    <a:pt x="1721619" y="391408"/>
                  </a:lnTo>
                  <a:lnTo>
                    <a:pt x="1734481" y="440072"/>
                  </a:lnTo>
                  <a:lnTo>
                    <a:pt x="1741172" y="491509"/>
                  </a:lnTo>
                  <a:lnTo>
                    <a:pt x="1741257" y="544665"/>
                  </a:lnTo>
                  <a:lnTo>
                    <a:pt x="1734298" y="598488"/>
                  </a:lnTo>
                  <a:lnTo>
                    <a:pt x="1732158" y="608630"/>
                  </a:lnTo>
                  <a:lnTo>
                    <a:pt x="1729757" y="618665"/>
                  </a:lnTo>
                  <a:lnTo>
                    <a:pt x="1727118" y="628581"/>
                  </a:lnTo>
                  <a:lnTo>
                    <a:pt x="1724265" y="638366"/>
                  </a:lnTo>
                  <a:lnTo>
                    <a:pt x="1745304" y="681818"/>
                  </a:lnTo>
                  <a:lnTo>
                    <a:pt x="1761536" y="727670"/>
                  </a:lnTo>
                  <a:lnTo>
                    <a:pt x="1773021" y="775280"/>
                  </a:lnTo>
                  <a:lnTo>
                    <a:pt x="1779820" y="824007"/>
                  </a:lnTo>
                  <a:lnTo>
                    <a:pt x="1781995" y="873209"/>
                  </a:lnTo>
                  <a:lnTo>
                    <a:pt x="1779605" y="922243"/>
                  </a:lnTo>
                  <a:lnTo>
                    <a:pt x="1772712" y="970467"/>
                  </a:lnTo>
                  <a:lnTo>
                    <a:pt x="1761377" y="1017240"/>
                  </a:lnTo>
                  <a:lnTo>
                    <a:pt x="1745660" y="1061919"/>
                  </a:lnTo>
                  <a:lnTo>
                    <a:pt x="1725623" y="1103862"/>
                  </a:lnTo>
                  <a:lnTo>
                    <a:pt x="1701326" y="1142428"/>
                  </a:lnTo>
                  <a:lnTo>
                    <a:pt x="1672830" y="1176973"/>
                  </a:lnTo>
                  <a:lnTo>
                    <a:pt x="1643110" y="1204461"/>
                  </a:lnTo>
                  <a:lnTo>
                    <a:pt x="1611187" y="1226376"/>
                  </a:lnTo>
                  <a:lnTo>
                    <a:pt x="1542401" y="1252538"/>
                  </a:lnTo>
                  <a:lnTo>
                    <a:pt x="1538947" y="1305691"/>
                  </a:lnTo>
                  <a:lnTo>
                    <a:pt x="1529603" y="1356040"/>
                  </a:lnTo>
                  <a:lnTo>
                    <a:pt x="1514862" y="1402918"/>
                  </a:lnTo>
                  <a:lnTo>
                    <a:pt x="1495220" y="1445656"/>
                  </a:lnTo>
                  <a:lnTo>
                    <a:pt x="1471170" y="1483583"/>
                  </a:lnTo>
                  <a:lnTo>
                    <a:pt x="1443207" y="1516032"/>
                  </a:lnTo>
                  <a:lnTo>
                    <a:pt x="1411825" y="1542333"/>
                  </a:lnTo>
                  <a:lnTo>
                    <a:pt x="1377520" y="1561817"/>
                  </a:lnTo>
                  <a:lnTo>
                    <a:pt x="1340786" y="1573815"/>
                  </a:lnTo>
                  <a:lnTo>
                    <a:pt x="1302117" y="1577658"/>
                  </a:lnTo>
                  <a:lnTo>
                    <a:pt x="1269349" y="1574186"/>
                  </a:lnTo>
                  <a:lnTo>
                    <a:pt x="1237426" y="1564641"/>
                  </a:lnTo>
                  <a:lnTo>
                    <a:pt x="1206765" y="1549190"/>
                  </a:lnTo>
                  <a:lnTo>
                    <a:pt x="1177784" y="1528001"/>
                  </a:lnTo>
                  <a:lnTo>
                    <a:pt x="1162970" y="1581096"/>
                  </a:lnTo>
                  <a:lnTo>
                    <a:pt x="1143201" y="1629417"/>
                  </a:lnTo>
                  <a:lnTo>
                    <a:pt x="1119014" y="1672570"/>
                  </a:lnTo>
                  <a:lnTo>
                    <a:pt x="1090945" y="1710157"/>
                  </a:lnTo>
                  <a:lnTo>
                    <a:pt x="1059530" y="1741783"/>
                  </a:lnTo>
                  <a:lnTo>
                    <a:pt x="1025305" y="1767051"/>
                  </a:lnTo>
                  <a:lnTo>
                    <a:pt x="988808" y="1785565"/>
                  </a:lnTo>
                  <a:lnTo>
                    <a:pt x="950574" y="1796929"/>
                  </a:lnTo>
                  <a:lnTo>
                    <a:pt x="911141" y="1800747"/>
                  </a:lnTo>
                  <a:lnTo>
                    <a:pt x="871044" y="1796623"/>
                  </a:lnTo>
                  <a:lnTo>
                    <a:pt x="830820" y="1784160"/>
                  </a:lnTo>
                  <a:lnTo>
                    <a:pt x="786336" y="1759608"/>
                  </a:lnTo>
                  <a:lnTo>
                    <a:pt x="745841" y="1725185"/>
                  </a:lnTo>
                  <a:lnTo>
                    <a:pt x="710180" y="1681737"/>
                  </a:lnTo>
                  <a:lnTo>
                    <a:pt x="680198" y="1630109"/>
                  </a:lnTo>
                  <a:lnTo>
                    <a:pt x="641707" y="1657378"/>
                  </a:lnTo>
                  <a:lnTo>
                    <a:pt x="601867" y="1676818"/>
                  </a:lnTo>
                  <a:lnTo>
                    <a:pt x="561197" y="1688609"/>
                  </a:lnTo>
                  <a:lnTo>
                    <a:pt x="520219" y="1692927"/>
                  </a:lnTo>
                  <a:lnTo>
                    <a:pt x="479451" y="1689952"/>
                  </a:lnTo>
                  <a:lnTo>
                    <a:pt x="439415" y="1679862"/>
                  </a:lnTo>
                  <a:lnTo>
                    <a:pt x="400631" y="1662834"/>
                  </a:lnTo>
                  <a:lnTo>
                    <a:pt x="363618" y="1639046"/>
                  </a:lnTo>
                  <a:lnTo>
                    <a:pt x="328897" y="1608678"/>
                  </a:lnTo>
                  <a:lnTo>
                    <a:pt x="296987" y="1571907"/>
                  </a:lnTo>
                  <a:lnTo>
                    <a:pt x="268411" y="1528911"/>
                  </a:lnTo>
                  <a:lnTo>
                    <a:pt x="243686" y="1479868"/>
                  </a:lnTo>
                  <a:lnTo>
                    <a:pt x="240320" y="1471994"/>
                  </a:lnTo>
                  <a:lnTo>
                    <a:pt x="198856" y="1472117"/>
                  </a:lnTo>
                  <a:lnTo>
                    <a:pt x="159725" y="1459744"/>
                  </a:lnTo>
                  <a:lnTo>
                    <a:pt x="124122" y="1436171"/>
                  </a:lnTo>
                  <a:lnTo>
                    <a:pt x="93246" y="1402697"/>
                  </a:lnTo>
                  <a:lnTo>
                    <a:pt x="68292" y="1360619"/>
                  </a:lnTo>
                  <a:lnTo>
                    <a:pt x="50459" y="1311235"/>
                  </a:lnTo>
                  <a:lnTo>
                    <a:pt x="40943" y="1255840"/>
                  </a:lnTo>
                  <a:lnTo>
                    <a:pt x="40649" y="1202092"/>
                  </a:lnTo>
                  <a:lnTo>
                    <a:pt x="48719" y="1150081"/>
                  </a:lnTo>
                  <a:lnTo>
                    <a:pt x="64718" y="1101642"/>
                  </a:lnTo>
                  <a:lnTo>
                    <a:pt x="88213" y="1058609"/>
                  </a:lnTo>
                  <a:lnTo>
                    <a:pt x="58917" y="1029053"/>
                  </a:lnTo>
                  <a:lnTo>
                    <a:pt x="35190" y="993111"/>
                  </a:lnTo>
                  <a:lnTo>
                    <a:pt x="17290" y="952147"/>
                  </a:lnTo>
                  <a:lnTo>
                    <a:pt x="5474" y="907527"/>
                  </a:lnTo>
                  <a:lnTo>
                    <a:pt x="0" y="860615"/>
                  </a:lnTo>
                  <a:lnTo>
                    <a:pt x="1125" y="812775"/>
                  </a:lnTo>
                  <a:lnTo>
                    <a:pt x="9107" y="765373"/>
                  </a:lnTo>
                  <a:lnTo>
                    <a:pt x="24205" y="719773"/>
                  </a:lnTo>
                  <a:lnTo>
                    <a:pt x="49650" y="673248"/>
                  </a:lnTo>
                  <a:lnTo>
                    <a:pt x="81791" y="636652"/>
                  </a:lnTo>
                  <a:lnTo>
                    <a:pt x="119168" y="611295"/>
                  </a:lnTo>
                  <a:lnTo>
                    <a:pt x="160323" y="598488"/>
                  </a:lnTo>
                  <a:lnTo>
                    <a:pt x="161822" y="592900"/>
                  </a:lnTo>
                  <a:close/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660396" y="2991992"/>
              <a:ext cx="300863" cy="206883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700125" y="2086355"/>
              <a:ext cx="1971675" cy="1531620"/>
            </a:xfrm>
            <a:custGeom>
              <a:avLst/>
              <a:gdLst/>
              <a:ahLst/>
              <a:cxnLst/>
              <a:rect l="l" t="t" r="r" b="b"/>
              <a:pathLst>
                <a:path w="1971675" h="1531620">
                  <a:moveTo>
                    <a:pt x="1971192" y="969645"/>
                  </a:moveTo>
                  <a:lnTo>
                    <a:pt x="1963629" y="1016527"/>
                  </a:lnTo>
                  <a:lnTo>
                    <a:pt x="1942569" y="1057246"/>
                  </a:lnTo>
                  <a:lnTo>
                    <a:pt x="1910457" y="1089358"/>
                  </a:lnTo>
                  <a:lnTo>
                    <a:pt x="1869738" y="1110417"/>
                  </a:lnTo>
                  <a:lnTo>
                    <a:pt x="1822856" y="1117981"/>
                  </a:lnTo>
                  <a:lnTo>
                    <a:pt x="1775974" y="1110417"/>
                  </a:lnTo>
                  <a:lnTo>
                    <a:pt x="1735254" y="1089358"/>
                  </a:lnTo>
                  <a:lnTo>
                    <a:pt x="1703143" y="1057246"/>
                  </a:lnTo>
                  <a:lnTo>
                    <a:pt x="1682083" y="1016527"/>
                  </a:lnTo>
                  <a:lnTo>
                    <a:pt x="1674520" y="969645"/>
                  </a:lnTo>
                  <a:lnTo>
                    <a:pt x="1682083" y="922762"/>
                  </a:lnTo>
                  <a:lnTo>
                    <a:pt x="1703143" y="882043"/>
                  </a:lnTo>
                  <a:lnTo>
                    <a:pt x="1735254" y="849931"/>
                  </a:lnTo>
                  <a:lnTo>
                    <a:pt x="1775974" y="828872"/>
                  </a:lnTo>
                  <a:lnTo>
                    <a:pt x="1822856" y="821309"/>
                  </a:lnTo>
                  <a:lnTo>
                    <a:pt x="1869738" y="828872"/>
                  </a:lnTo>
                  <a:lnTo>
                    <a:pt x="1910457" y="849931"/>
                  </a:lnTo>
                  <a:lnTo>
                    <a:pt x="1942569" y="882043"/>
                  </a:lnTo>
                  <a:lnTo>
                    <a:pt x="1963629" y="922762"/>
                  </a:lnTo>
                  <a:lnTo>
                    <a:pt x="1971192" y="969645"/>
                  </a:lnTo>
                  <a:close/>
                </a:path>
                <a:path w="1971675" h="1531620">
                  <a:moveTo>
                    <a:pt x="104368" y="993140"/>
                  </a:moveTo>
                  <a:lnTo>
                    <a:pt x="77127" y="993138"/>
                  </a:lnTo>
                  <a:lnTo>
                    <a:pt x="50345" y="987504"/>
                  </a:lnTo>
                  <a:lnTo>
                    <a:pt x="24483" y="976370"/>
                  </a:lnTo>
                  <a:lnTo>
                    <a:pt x="0" y="959866"/>
                  </a:lnTo>
                </a:path>
                <a:path w="1971675" h="1531620">
                  <a:moveTo>
                    <a:pt x="196469" y="1356487"/>
                  </a:moveTo>
                  <a:lnTo>
                    <a:pt x="185352" y="1361985"/>
                  </a:lnTo>
                  <a:lnTo>
                    <a:pt x="174010" y="1366472"/>
                  </a:lnTo>
                  <a:lnTo>
                    <a:pt x="162480" y="1369935"/>
                  </a:lnTo>
                  <a:lnTo>
                    <a:pt x="150799" y="1372362"/>
                  </a:lnTo>
                </a:path>
                <a:path w="1971675" h="1531620">
                  <a:moveTo>
                    <a:pt x="589940" y="1531112"/>
                  </a:moveTo>
                  <a:lnTo>
                    <a:pt x="582006" y="1513762"/>
                  </a:lnTo>
                  <a:lnTo>
                    <a:pt x="574778" y="1495853"/>
                  </a:lnTo>
                  <a:lnTo>
                    <a:pt x="568257" y="1477444"/>
                  </a:lnTo>
                  <a:lnTo>
                    <a:pt x="562444" y="1458595"/>
                  </a:lnTo>
                </a:path>
                <a:path w="1971675" h="1531620">
                  <a:moveTo>
                    <a:pt x="1098829" y="1350264"/>
                  </a:moveTo>
                  <a:lnTo>
                    <a:pt x="1097210" y="1370474"/>
                  </a:lnTo>
                  <a:lnTo>
                    <a:pt x="1094828" y="1390507"/>
                  </a:lnTo>
                  <a:lnTo>
                    <a:pt x="1091685" y="1410325"/>
                  </a:lnTo>
                  <a:lnTo>
                    <a:pt x="1087780" y="1429893"/>
                  </a:lnTo>
                </a:path>
                <a:path w="1971675" h="1531620">
                  <a:moveTo>
                    <a:pt x="1317269" y="858774"/>
                  </a:moveTo>
                  <a:lnTo>
                    <a:pt x="1350723" y="886046"/>
                  </a:lnTo>
                  <a:lnTo>
                    <a:pt x="1380065" y="919825"/>
                  </a:lnTo>
                  <a:lnTo>
                    <a:pt x="1404900" y="959248"/>
                  </a:lnTo>
                  <a:lnTo>
                    <a:pt x="1424832" y="1003448"/>
                  </a:lnTo>
                  <a:lnTo>
                    <a:pt x="1439465" y="1051564"/>
                  </a:lnTo>
                  <a:lnTo>
                    <a:pt x="1448404" y="1102729"/>
                  </a:lnTo>
                  <a:lnTo>
                    <a:pt x="1451254" y="1156081"/>
                  </a:lnTo>
                </a:path>
                <a:path w="1971675" h="1531620">
                  <a:moveTo>
                    <a:pt x="1633245" y="542163"/>
                  </a:moveTo>
                  <a:lnTo>
                    <a:pt x="1621936" y="573480"/>
                  </a:lnTo>
                  <a:lnTo>
                    <a:pt x="1608115" y="602678"/>
                  </a:lnTo>
                  <a:lnTo>
                    <a:pt x="1591936" y="629495"/>
                  </a:lnTo>
                  <a:lnTo>
                    <a:pt x="1573555" y="653669"/>
                  </a:lnTo>
                </a:path>
                <a:path w="1971675" h="1531620">
                  <a:moveTo>
                    <a:pt x="1490116" y="128524"/>
                  </a:moveTo>
                  <a:lnTo>
                    <a:pt x="1491594" y="141616"/>
                  </a:lnTo>
                  <a:lnTo>
                    <a:pt x="1492608" y="154781"/>
                  </a:lnTo>
                  <a:lnTo>
                    <a:pt x="1493170" y="167993"/>
                  </a:lnTo>
                  <a:lnTo>
                    <a:pt x="1493291" y="181229"/>
                  </a:lnTo>
                </a:path>
                <a:path w="1971675" h="1531620">
                  <a:moveTo>
                    <a:pt x="1109116" y="67056"/>
                  </a:moveTo>
                  <a:lnTo>
                    <a:pt x="1115398" y="49184"/>
                  </a:lnTo>
                  <a:lnTo>
                    <a:pt x="1122610" y="32003"/>
                  </a:lnTo>
                  <a:lnTo>
                    <a:pt x="1130726" y="15585"/>
                  </a:lnTo>
                  <a:lnTo>
                    <a:pt x="1139723" y="0"/>
                  </a:lnTo>
                </a:path>
                <a:path w="1971675" h="1531620">
                  <a:moveTo>
                    <a:pt x="823366" y="99060"/>
                  </a:moveTo>
                  <a:lnTo>
                    <a:pt x="826025" y="84135"/>
                  </a:lnTo>
                  <a:lnTo>
                    <a:pt x="829398" y="69484"/>
                  </a:lnTo>
                  <a:lnTo>
                    <a:pt x="833439" y="55143"/>
                  </a:lnTo>
                  <a:lnTo>
                    <a:pt x="838098" y="41148"/>
                  </a:lnTo>
                </a:path>
                <a:path w="1971675" h="1531620">
                  <a:moveTo>
                    <a:pt x="487857" y="118745"/>
                  </a:moveTo>
                  <a:lnTo>
                    <a:pt x="502160" y="131125"/>
                  </a:lnTo>
                  <a:lnTo>
                    <a:pt x="515880" y="144637"/>
                  </a:lnTo>
                  <a:lnTo>
                    <a:pt x="528980" y="159267"/>
                  </a:lnTo>
                  <a:lnTo>
                    <a:pt x="541426" y="175006"/>
                  </a:lnTo>
                </a:path>
                <a:path w="1971675" h="1531620">
                  <a:moveTo>
                    <a:pt x="81051" y="560324"/>
                  </a:moveTo>
                  <a:lnTo>
                    <a:pt x="78079" y="545701"/>
                  </a:lnTo>
                  <a:lnTo>
                    <a:pt x="75530" y="530971"/>
                  </a:lnTo>
                  <a:lnTo>
                    <a:pt x="73404" y="516122"/>
                  </a:lnTo>
                  <a:lnTo>
                    <a:pt x="71704" y="501142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969060" y="2902712"/>
            <a:ext cx="9391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Oní</a:t>
            </a: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ico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8247" y="128015"/>
            <a:ext cx="2332481" cy="122910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241" y="289382"/>
            <a:ext cx="14649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Mítico</a:t>
            </a:r>
            <a:endParaRPr sz="4400"/>
          </a:p>
        </p:txBody>
      </p:sp>
      <p:grpSp>
        <p:nvGrpSpPr>
          <p:cNvPr id="4" name="object 4"/>
          <p:cNvGrpSpPr/>
          <p:nvPr/>
        </p:nvGrpSpPr>
        <p:grpSpPr>
          <a:xfrm>
            <a:off x="202692" y="967739"/>
            <a:ext cx="8489950" cy="3338829"/>
            <a:chOff x="202692" y="967739"/>
            <a:chExt cx="8489950" cy="3338829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692" y="1107947"/>
              <a:ext cx="730758" cy="68198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3107" y="967739"/>
              <a:ext cx="8209026" cy="89992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3107" y="1455419"/>
              <a:ext cx="7450074" cy="89992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3107" y="1943100"/>
              <a:ext cx="8189214" cy="89992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3107" y="2430779"/>
              <a:ext cx="6895338" cy="89992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3107" y="2918460"/>
              <a:ext cx="8122158" cy="89992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3107" y="3406139"/>
              <a:ext cx="6317742" cy="89992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380491" y="1082801"/>
            <a:ext cx="7916545" cy="2952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A2C145"/>
              </a:buClr>
              <a:buSzPct val="79687"/>
              <a:buChar char="►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Los mitos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son expresiones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anónimas de la </a:t>
            </a:r>
            <a:r>
              <a:rPr sz="3200" spc="-9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literatura oral,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creados en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los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tiempos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 originales de los pueblos, para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explicar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3200" spc="-9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manera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sobrenatural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la aparición y 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existencia 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todo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aquello para lo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cual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no </a:t>
            </a:r>
            <a:r>
              <a:rPr sz="3200" spc="-9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existía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una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explicación racional.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99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707" y="1414272"/>
            <a:ext cx="9149715" cy="5448300"/>
            <a:chOff x="3707" y="1414272"/>
            <a:chExt cx="9149715" cy="5448300"/>
          </a:xfrm>
        </p:grpSpPr>
        <p:sp>
          <p:nvSpPr>
            <p:cNvPr id="4" name="object 4"/>
            <p:cNvSpPr/>
            <p:nvPr/>
          </p:nvSpPr>
          <p:spPr>
            <a:xfrm>
              <a:off x="2220467" y="1772412"/>
              <a:ext cx="4470400" cy="3348354"/>
            </a:xfrm>
            <a:custGeom>
              <a:avLst/>
              <a:gdLst/>
              <a:ahLst/>
              <a:cxnLst/>
              <a:rect l="l" t="t" r="r" b="b"/>
              <a:pathLst>
                <a:path w="4470400" h="3348354">
                  <a:moveTo>
                    <a:pt x="1508506" y="134874"/>
                  </a:moveTo>
                  <a:lnTo>
                    <a:pt x="997204" y="695071"/>
                  </a:lnTo>
                  <a:lnTo>
                    <a:pt x="104775" y="747395"/>
                  </a:lnTo>
                  <a:lnTo>
                    <a:pt x="0" y="994917"/>
                  </a:lnTo>
                  <a:lnTo>
                    <a:pt x="590676" y="1628139"/>
                  </a:lnTo>
                  <a:lnTo>
                    <a:pt x="970152" y="1431289"/>
                  </a:lnTo>
                  <a:lnTo>
                    <a:pt x="1575181" y="1721739"/>
                  </a:lnTo>
                  <a:lnTo>
                    <a:pt x="1772031" y="2124837"/>
                  </a:lnTo>
                  <a:lnTo>
                    <a:pt x="1719707" y="2300859"/>
                  </a:lnTo>
                  <a:lnTo>
                    <a:pt x="1784731" y="2632583"/>
                  </a:lnTo>
                  <a:lnTo>
                    <a:pt x="1824482" y="3172079"/>
                  </a:lnTo>
                  <a:lnTo>
                    <a:pt x="2323084" y="3348228"/>
                  </a:lnTo>
                  <a:lnTo>
                    <a:pt x="2677160" y="3213354"/>
                  </a:lnTo>
                  <a:lnTo>
                    <a:pt x="2545334" y="2819781"/>
                  </a:lnTo>
                  <a:lnTo>
                    <a:pt x="3161537" y="2467483"/>
                  </a:lnTo>
                  <a:lnTo>
                    <a:pt x="3621912" y="2446909"/>
                  </a:lnTo>
                  <a:lnTo>
                    <a:pt x="3883914" y="2156460"/>
                  </a:lnTo>
                  <a:lnTo>
                    <a:pt x="3749040" y="1588389"/>
                  </a:lnTo>
                  <a:lnTo>
                    <a:pt x="4138041" y="1417065"/>
                  </a:lnTo>
                  <a:lnTo>
                    <a:pt x="4469891" y="720471"/>
                  </a:lnTo>
                  <a:lnTo>
                    <a:pt x="3998341" y="0"/>
                  </a:lnTo>
                </a:path>
              </a:pathLst>
            </a:custGeom>
            <a:ln w="15240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765" y="1698497"/>
              <a:ext cx="9100185" cy="4932045"/>
            </a:xfrm>
            <a:custGeom>
              <a:avLst/>
              <a:gdLst/>
              <a:ahLst/>
              <a:cxnLst/>
              <a:rect l="l" t="t" r="r" b="b"/>
              <a:pathLst>
                <a:path w="9100185" h="4932045">
                  <a:moveTo>
                    <a:pt x="3293618" y="177800"/>
                  </a:moveTo>
                  <a:lnTo>
                    <a:pt x="2857119" y="490474"/>
                  </a:lnTo>
                  <a:lnTo>
                    <a:pt x="2517394" y="417449"/>
                  </a:lnTo>
                  <a:lnTo>
                    <a:pt x="1874520" y="573024"/>
                  </a:lnTo>
                  <a:lnTo>
                    <a:pt x="1311021" y="593725"/>
                  </a:lnTo>
                  <a:lnTo>
                    <a:pt x="1034796" y="1071372"/>
                  </a:lnTo>
                  <a:lnTo>
                    <a:pt x="1179245" y="1226947"/>
                  </a:lnTo>
                  <a:lnTo>
                    <a:pt x="1401445" y="1112647"/>
                  </a:lnTo>
                  <a:lnTo>
                    <a:pt x="1717420" y="1164971"/>
                  </a:lnTo>
                  <a:lnTo>
                    <a:pt x="1834895" y="1423669"/>
                  </a:lnTo>
                  <a:lnTo>
                    <a:pt x="1585595" y="1693544"/>
                  </a:lnTo>
                  <a:lnTo>
                    <a:pt x="1874520" y="1890394"/>
                  </a:lnTo>
                  <a:lnTo>
                    <a:pt x="2188845" y="1828418"/>
                  </a:lnTo>
                  <a:lnTo>
                    <a:pt x="2465070" y="2004568"/>
                  </a:lnTo>
                  <a:lnTo>
                    <a:pt x="3028569" y="2025269"/>
                  </a:lnTo>
                  <a:lnTo>
                    <a:pt x="3592068" y="2336291"/>
                  </a:lnTo>
                  <a:lnTo>
                    <a:pt x="3723894" y="2729991"/>
                  </a:lnTo>
                  <a:lnTo>
                    <a:pt x="3604768" y="3436239"/>
                  </a:lnTo>
                  <a:lnTo>
                    <a:pt x="3723894" y="3674237"/>
                  </a:lnTo>
                  <a:lnTo>
                    <a:pt x="4419092" y="3632962"/>
                  </a:lnTo>
                  <a:lnTo>
                    <a:pt x="4668393" y="3829812"/>
                  </a:lnTo>
                  <a:lnTo>
                    <a:pt x="5152517" y="3321939"/>
                  </a:lnTo>
                  <a:lnTo>
                    <a:pt x="5062093" y="2958465"/>
                  </a:lnTo>
                  <a:lnTo>
                    <a:pt x="5508117" y="2729991"/>
                  </a:lnTo>
                  <a:lnTo>
                    <a:pt x="5822442" y="2802890"/>
                  </a:lnTo>
                  <a:lnTo>
                    <a:pt x="6241542" y="2637916"/>
                  </a:lnTo>
                  <a:lnTo>
                    <a:pt x="6439916" y="1938020"/>
                  </a:lnTo>
                  <a:lnTo>
                    <a:pt x="6817740" y="1537969"/>
                  </a:lnTo>
                  <a:lnTo>
                    <a:pt x="7330439" y="1496694"/>
                  </a:lnTo>
                  <a:lnTo>
                    <a:pt x="7238364" y="1237996"/>
                  </a:lnTo>
                  <a:lnTo>
                    <a:pt x="6859015" y="968248"/>
                  </a:lnTo>
                  <a:lnTo>
                    <a:pt x="7093965" y="407924"/>
                  </a:lnTo>
                  <a:lnTo>
                    <a:pt x="6733539" y="74675"/>
                  </a:lnTo>
                </a:path>
                <a:path w="9100185" h="4932045">
                  <a:moveTo>
                    <a:pt x="128587" y="0"/>
                  </a:moveTo>
                  <a:lnTo>
                    <a:pt x="211137" y="520573"/>
                  </a:lnTo>
                  <a:lnTo>
                    <a:pt x="0" y="1057148"/>
                  </a:lnTo>
                  <a:lnTo>
                    <a:pt x="131762" y="1938020"/>
                  </a:lnTo>
                  <a:lnTo>
                    <a:pt x="655650" y="2404745"/>
                  </a:lnTo>
                  <a:lnTo>
                    <a:pt x="1398651" y="2698369"/>
                  </a:lnTo>
                  <a:lnTo>
                    <a:pt x="2286127" y="2620645"/>
                  </a:lnTo>
                  <a:lnTo>
                    <a:pt x="2786126" y="3079369"/>
                  </a:lnTo>
                  <a:lnTo>
                    <a:pt x="2624201" y="3374516"/>
                  </a:lnTo>
                  <a:lnTo>
                    <a:pt x="1803400" y="3399916"/>
                  </a:lnTo>
                  <a:lnTo>
                    <a:pt x="1446276" y="3207893"/>
                  </a:lnTo>
                  <a:lnTo>
                    <a:pt x="1173200" y="3399916"/>
                  </a:lnTo>
                  <a:lnTo>
                    <a:pt x="1514475" y="4006278"/>
                  </a:lnTo>
                  <a:lnTo>
                    <a:pt x="1544701" y="4611039"/>
                  </a:lnTo>
                  <a:lnTo>
                    <a:pt x="2398776" y="4931664"/>
                  </a:lnTo>
                  <a:lnTo>
                    <a:pt x="2609977" y="4638014"/>
                  </a:lnTo>
                  <a:lnTo>
                    <a:pt x="3297301" y="4439602"/>
                  </a:lnTo>
                  <a:lnTo>
                    <a:pt x="4143502" y="4701514"/>
                  </a:lnTo>
                  <a:lnTo>
                    <a:pt x="5115052" y="4463415"/>
                  </a:lnTo>
                  <a:lnTo>
                    <a:pt x="5465953" y="4638014"/>
                  </a:lnTo>
                  <a:lnTo>
                    <a:pt x="6129528" y="4203103"/>
                  </a:lnTo>
                  <a:lnTo>
                    <a:pt x="6548628" y="3668141"/>
                  </a:lnTo>
                  <a:lnTo>
                    <a:pt x="6935978" y="3679316"/>
                  </a:lnTo>
                  <a:lnTo>
                    <a:pt x="7229729" y="3880866"/>
                  </a:lnTo>
                  <a:lnTo>
                    <a:pt x="7961503" y="3399916"/>
                  </a:lnTo>
                  <a:lnTo>
                    <a:pt x="8579104" y="3468243"/>
                  </a:lnTo>
                  <a:lnTo>
                    <a:pt x="9099804" y="3284093"/>
                  </a:lnTo>
                </a:path>
              </a:pathLst>
            </a:custGeom>
            <a:ln w="16764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4047" y="1562100"/>
              <a:ext cx="8750935" cy="4638040"/>
            </a:xfrm>
            <a:custGeom>
              <a:avLst/>
              <a:gdLst/>
              <a:ahLst/>
              <a:cxnLst/>
              <a:rect l="l" t="t" r="r" b="b"/>
              <a:pathLst>
                <a:path w="8750935" h="4638040">
                  <a:moveTo>
                    <a:pt x="381025" y="256032"/>
                  </a:moveTo>
                  <a:lnTo>
                    <a:pt x="0" y="789432"/>
                  </a:lnTo>
                  <a:lnTo>
                    <a:pt x="130187" y="1559305"/>
                  </a:lnTo>
                  <a:lnTo>
                    <a:pt x="385787" y="1641855"/>
                  </a:lnTo>
                  <a:lnTo>
                    <a:pt x="750925" y="1981580"/>
                  </a:lnTo>
                  <a:lnTo>
                    <a:pt x="884288" y="2543556"/>
                  </a:lnTo>
                  <a:lnTo>
                    <a:pt x="1331976" y="2635631"/>
                  </a:lnTo>
                  <a:lnTo>
                    <a:pt x="1997202" y="2397506"/>
                  </a:lnTo>
                  <a:lnTo>
                    <a:pt x="2074926" y="2626106"/>
                  </a:lnTo>
                  <a:lnTo>
                    <a:pt x="2573528" y="2657856"/>
                  </a:lnTo>
                  <a:lnTo>
                    <a:pt x="2956052" y="3216656"/>
                  </a:lnTo>
                  <a:lnTo>
                    <a:pt x="2648077" y="3694556"/>
                  </a:lnTo>
                  <a:lnTo>
                    <a:pt x="2076577" y="3775455"/>
                  </a:lnTo>
                  <a:lnTo>
                    <a:pt x="1574927" y="3704081"/>
                  </a:lnTo>
                  <a:lnTo>
                    <a:pt x="1433576" y="3818381"/>
                  </a:lnTo>
                  <a:lnTo>
                    <a:pt x="1600327" y="4089844"/>
                  </a:lnTo>
                  <a:lnTo>
                    <a:pt x="1574927" y="4285107"/>
                  </a:lnTo>
                  <a:lnTo>
                    <a:pt x="1805051" y="4637532"/>
                  </a:lnTo>
                  <a:lnTo>
                    <a:pt x="2637028" y="4420044"/>
                  </a:lnTo>
                  <a:lnTo>
                    <a:pt x="2738628" y="4212082"/>
                  </a:lnTo>
                  <a:lnTo>
                    <a:pt x="3008503" y="4305744"/>
                  </a:lnTo>
                  <a:lnTo>
                    <a:pt x="3711829" y="4142231"/>
                  </a:lnTo>
                  <a:lnTo>
                    <a:pt x="3878453" y="4564507"/>
                  </a:lnTo>
                  <a:lnTo>
                    <a:pt x="4556379" y="4289869"/>
                  </a:lnTo>
                  <a:lnTo>
                    <a:pt x="5181854" y="4369244"/>
                  </a:lnTo>
                  <a:lnTo>
                    <a:pt x="5591556" y="4108894"/>
                  </a:lnTo>
                  <a:lnTo>
                    <a:pt x="5705856" y="3559555"/>
                  </a:lnTo>
                  <a:lnTo>
                    <a:pt x="6370955" y="3569080"/>
                  </a:lnTo>
                  <a:lnTo>
                    <a:pt x="6461506" y="3310381"/>
                  </a:lnTo>
                  <a:lnTo>
                    <a:pt x="6729857" y="3321430"/>
                  </a:lnTo>
                  <a:lnTo>
                    <a:pt x="7088632" y="3580256"/>
                  </a:lnTo>
                  <a:lnTo>
                    <a:pt x="7677658" y="3135757"/>
                  </a:lnTo>
                  <a:lnTo>
                    <a:pt x="8295132" y="3089656"/>
                  </a:lnTo>
                  <a:lnTo>
                    <a:pt x="8520557" y="2749931"/>
                  </a:lnTo>
                  <a:lnTo>
                    <a:pt x="8750808" y="2772156"/>
                  </a:lnTo>
                </a:path>
                <a:path w="8750935" h="4638040">
                  <a:moveTo>
                    <a:pt x="7520685" y="0"/>
                  </a:moveTo>
                  <a:lnTo>
                    <a:pt x="7633334" y="370077"/>
                  </a:lnTo>
                  <a:lnTo>
                    <a:pt x="7552435" y="1021079"/>
                  </a:lnTo>
                  <a:lnTo>
                    <a:pt x="8020811" y="1224407"/>
                  </a:lnTo>
                  <a:lnTo>
                    <a:pt x="8260460" y="1661160"/>
                  </a:lnTo>
                  <a:lnTo>
                    <a:pt x="8554212" y="1888236"/>
                  </a:lnTo>
                  <a:lnTo>
                    <a:pt x="8157336" y="1764411"/>
                  </a:lnTo>
                  <a:lnTo>
                    <a:pt x="7876285" y="1402334"/>
                  </a:lnTo>
                  <a:lnTo>
                    <a:pt x="7520685" y="1353058"/>
                  </a:lnTo>
                  <a:lnTo>
                    <a:pt x="7299959" y="792479"/>
                  </a:lnTo>
                  <a:lnTo>
                    <a:pt x="7376159" y="331850"/>
                  </a:lnTo>
                </a:path>
              </a:pathLst>
            </a:custGeom>
            <a:ln w="15240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213598" y="1422654"/>
              <a:ext cx="919480" cy="1774189"/>
            </a:xfrm>
            <a:custGeom>
              <a:avLst/>
              <a:gdLst/>
              <a:ahLst/>
              <a:cxnLst/>
              <a:rect l="l" t="t" r="r" b="b"/>
              <a:pathLst>
                <a:path w="919479" h="1774189">
                  <a:moveTo>
                    <a:pt x="0" y="0"/>
                  </a:moveTo>
                  <a:lnTo>
                    <a:pt x="203200" y="520954"/>
                  </a:lnTo>
                  <a:lnTo>
                    <a:pt x="14224" y="1046607"/>
                  </a:lnTo>
                  <a:lnTo>
                    <a:pt x="63500" y="1211707"/>
                  </a:lnTo>
                  <a:lnTo>
                    <a:pt x="371348" y="1173607"/>
                  </a:lnTo>
                  <a:lnTo>
                    <a:pt x="545973" y="1675511"/>
                  </a:lnTo>
                  <a:lnTo>
                    <a:pt x="918972" y="1773936"/>
                  </a:lnTo>
                </a:path>
              </a:pathLst>
            </a:custGeom>
            <a:ln w="16764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25034" y="1536954"/>
              <a:ext cx="3919220" cy="3804285"/>
            </a:xfrm>
            <a:custGeom>
              <a:avLst/>
              <a:gdLst/>
              <a:ahLst/>
              <a:cxnLst/>
              <a:rect l="l" t="t" r="r" b="b"/>
              <a:pathLst>
                <a:path w="3919220" h="3804285">
                  <a:moveTo>
                    <a:pt x="1774824" y="0"/>
                  </a:moveTo>
                  <a:lnTo>
                    <a:pt x="1871725" y="357250"/>
                  </a:lnTo>
                  <a:lnTo>
                    <a:pt x="2211450" y="538226"/>
                  </a:lnTo>
                  <a:lnTo>
                    <a:pt x="2228849" y="869950"/>
                  </a:lnTo>
                  <a:lnTo>
                    <a:pt x="2130424" y="1162177"/>
                  </a:lnTo>
                  <a:lnTo>
                    <a:pt x="2276474" y="1468501"/>
                  </a:lnTo>
                  <a:lnTo>
                    <a:pt x="2309875" y="1760601"/>
                  </a:lnTo>
                  <a:lnTo>
                    <a:pt x="2081275" y="1813052"/>
                  </a:lnTo>
                  <a:lnTo>
                    <a:pt x="1470024" y="2197227"/>
                  </a:lnTo>
                  <a:lnTo>
                    <a:pt x="1547875" y="2311527"/>
                  </a:lnTo>
                  <a:lnTo>
                    <a:pt x="1517649" y="2578227"/>
                  </a:lnTo>
                  <a:lnTo>
                    <a:pt x="1241425" y="2884678"/>
                  </a:lnTo>
                  <a:lnTo>
                    <a:pt x="855726" y="3140329"/>
                  </a:lnTo>
                  <a:lnTo>
                    <a:pt x="241300" y="3216529"/>
                  </a:lnTo>
                  <a:lnTo>
                    <a:pt x="30225" y="3573653"/>
                  </a:lnTo>
                  <a:lnTo>
                    <a:pt x="0" y="3803904"/>
                  </a:lnTo>
                  <a:lnTo>
                    <a:pt x="338200" y="3459353"/>
                  </a:lnTo>
                  <a:lnTo>
                    <a:pt x="998601" y="3318129"/>
                  </a:lnTo>
                  <a:lnTo>
                    <a:pt x="1419224" y="3026029"/>
                  </a:lnTo>
                  <a:lnTo>
                    <a:pt x="1952624" y="3153029"/>
                  </a:lnTo>
                  <a:lnTo>
                    <a:pt x="2647949" y="3026029"/>
                  </a:lnTo>
                  <a:lnTo>
                    <a:pt x="3148075" y="2770378"/>
                  </a:lnTo>
                  <a:lnTo>
                    <a:pt x="3197224" y="2540127"/>
                  </a:lnTo>
                  <a:lnTo>
                    <a:pt x="3551300" y="2375027"/>
                  </a:lnTo>
                  <a:lnTo>
                    <a:pt x="3744975" y="2463927"/>
                  </a:lnTo>
                  <a:lnTo>
                    <a:pt x="3918966" y="2350584"/>
                  </a:lnTo>
                </a:path>
              </a:pathLst>
            </a:custGeom>
            <a:ln w="16764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56660" y="1693163"/>
              <a:ext cx="5023485" cy="2816860"/>
            </a:xfrm>
            <a:custGeom>
              <a:avLst/>
              <a:gdLst/>
              <a:ahLst/>
              <a:cxnLst/>
              <a:rect l="l" t="t" r="r" b="b"/>
              <a:pathLst>
                <a:path w="5023484" h="2816860">
                  <a:moveTo>
                    <a:pt x="983995" y="246252"/>
                  </a:moveTo>
                  <a:lnTo>
                    <a:pt x="668147" y="246252"/>
                  </a:lnTo>
                  <a:lnTo>
                    <a:pt x="325374" y="805307"/>
                  </a:lnTo>
                  <a:lnTo>
                    <a:pt x="0" y="1068959"/>
                  </a:lnTo>
                  <a:lnTo>
                    <a:pt x="772922" y="1243711"/>
                  </a:lnTo>
                  <a:lnTo>
                    <a:pt x="674497" y="1602739"/>
                  </a:lnTo>
                  <a:lnTo>
                    <a:pt x="979297" y="1725040"/>
                  </a:lnTo>
                  <a:lnTo>
                    <a:pt x="790448" y="2142744"/>
                  </a:lnTo>
                  <a:lnTo>
                    <a:pt x="1525269" y="1644014"/>
                  </a:lnTo>
                  <a:lnTo>
                    <a:pt x="1469770" y="1232535"/>
                  </a:lnTo>
                  <a:lnTo>
                    <a:pt x="1874519" y="1189736"/>
                  </a:lnTo>
                  <a:lnTo>
                    <a:pt x="2220467" y="954659"/>
                  </a:lnTo>
                  <a:lnTo>
                    <a:pt x="2087117" y="660781"/>
                  </a:lnTo>
                  <a:lnTo>
                    <a:pt x="2128392" y="311276"/>
                  </a:lnTo>
                  <a:lnTo>
                    <a:pt x="1858644" y="260476"/>
                  </a:lnTo>
                  <a:lnTo>
                    <a:pt x="1472945" y="0"/>
                  </a:lnTo>
                  <a:lnTo>
                    <a:pt x="983995" y="246252"/>
                  </a:lnTo>
                  <a:close/>
                </a:path>
                <a:path w="5023484" h="2816860">
                  <a:moveTo>
                    <a:pt x="4170807" y="1821814"/>
                  </a:moveTo>
                  <a:lnTo>
                    <a:pt x="4235958" y="1583944"/>
                  </a:lnTo>
                  <a:lnTo>
                    <a:pt x="4432681" y="1531620"/>
                  </a:lnTo>
                  <a:lnTo>
                    <a:pt x="4589780" y="1655318"/>
                  </a:lnTo>
                  <a:lnTo>
                    <a:pt x="4747006" y="1924939"/>
                  </a:lnTo>
                  <a:lnTo>
                    <a:pt x="5023104" y="1894839"/>
                  </a:lnTo>
                  <a:lnTo>
                    <a:pt x="5010404" y="2101088"/>
                  </a:lnTo>
                  <a:lnTo>
                    <a:pt x="4642231" y="2215261"/>
                  </a:lnTo>
                  <a:lnTo>
                    <a:pt x="4424807" y="2193036"/>
                  </a:lnTo>
                  <a:lnTo>
                    <a:pt x="4170807" y="2294509"/>
                  </a:lnTo>
                  <a:lnTo>
                    <a:pt x="3967734" y="2535555"/>
                  </a:lnTo>
                  <a:lnTo>
                    <a:pt x="3701034" y="2383409"/>
                  </a:lnTo>
                  <a:lnTo>
                    <a:pt x="3435985" y="2816352"/>
                  </a:lnTo>
                  <a:lnTo>
                    <a:pt x="3134487" y="2743454"/>
                  </a:lnTo>
                  <a:lnTo>
                    <a:pt x="3029712" y="2484882"/>
                  </a:lnTo>
                  <a:lnTo>
                    <a:pt x="3278886" y="2297684"/>
                  </a:lnTo>
                  <a:lnTo>
                    <a:pt x="3423285" y="1977263"/>
                  </a:lnTo>
                  <a:lnTo>
                    <a:pt x="3724910" y="1769490"/>
                  </a:lnTo>
                  <a:lnTo>
                    <a:pt x="4170807" y="1831339"/>
                  </a:lnTo>
                </a:path>
              </a:pathLst>
            </a:custGeom>
            <a:ln w="18288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25340" y="1463040"/>
              <a:ext cx="4518660" cy="5306695"/>
            </a:xfrm>
            <a:custGeom>
              <a:avLst/>
              <a:gdLst/>
              <a:ahLst/>
              <a:cxnLst/>
              <a:rect l="l" t="t" r="r" b="b"/>
              <a:pathLst>
                <a:path w="4518659" h="5306695">
                  <a:moveTo>
                    <a:pt x="4505833" y="4080764"/>
                  </a:moveTo>
                  <a:lnTo>
                    <a:pt x="3958082" y="4055364"/>
                  </a:lnTo>
                  <a:lnTo>
                    <a:pt x="3616706" y="4183976"/>
                  </a:lnTo>
                  <a:lnTo>
                    <a:pt x="3073781" y="4125226"/>
                  </a:lnTo>
                  <a:lnTo>
                    <a:pt x="2760980" y="4617453"/>
                  </a:lnTo>
                  <a:lnTo>
                    <a:pt x="2540254" y="4391977"/>
                  </a:lnTo>
                  <a:lnTo>
                    <a:pt x="2146554" y="4544415"/>
                  </a:lnTo>
                  <a:lnTo>
                    <a:pt x="2294255" y="4873091"/>
                  </a:lnTo>
                  <a:lnTo>
                    <a:pt x="1702054" y="4709541"/>
                  </a:lnTo>
                  <a:lnTo>
                    <a:pt x="1409827" y="4912791"/>
                  </a:lnTo>
                  <a:lnTo>
                    <a:pt x="0" y="5103329"/>
                  </a:lnTo>
                  <a:lnTo>
                    <a:pt x="457200" y="5306568"/>
                  </a:lnTo>
                  <a:lnTo>
                    <a:pt x="1651127" y="5128729"/>
                  </a:lnTo>
                  <a:lnTo>
                    <a:pt x="2019554" y="5243055"/>
                  </a:lnTo>
                  <a:lnTo>
                    <a:pt x="3327781" y="5152555"/>
                  </a:lnTo>
                  <a:lnTo>
                    <a:pt x="3683381" y="5243055"/>
                  </a:lnTo>
                  <a:lnTo>
                    <a:pt x="3899281" y="5001704"/>
                  </a:lnTo>
                  <a:lnTo>
                    <a:pt x="4305808" y="5192242"/>
                  </a:lnTo>
                  <a:lnTo>
                    <a:pt x="4312158" y="4593640"/>
                  </a:lnTo>
                  <a:lnTo>
                    <a:pt x="4518660" y="4466898"/>
                  </a:lnTo>
                </a:path>
                <a:path w="4518659" h="5306695">
                  <a:moveTo>
                    <a:pt x="4015740" y="0"/>
                  </a:moveTo>
                  <a:lnTo>
                    <a:pt x="4183888" y="497077"/>
                  </a:lnTo>
                  <a:lnTo>
                    <a:pt x="4183888" y="1006983"/>
                  </a:lnTo>
                  <a:lnTo>
                    <a:pt x="4440809" y="1356360"/>
                  </a:lnTo>
                  <a:lnTo>
                    <a:pt x="4456684" y="916432"/>
                  </a:lnTo>
                  <a:lnTo>
                    <a:pt x="4393184" y="635254"/>
                  </a:lnTo>
                  <a:lnTo>
                    <a:pt x="4518660" y="387153"/>
                  </a:lnTo>
                </a:path>
              </a:pathLst>
            </a:custGeom>
            <a:ln w="18288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863839" y="5664707"/>
              <a:ext cx="1026160" cy="622300"/>
            </a:xfrm>
            <a:custGeom>
              <a:avLst/>
              <a:gdLst/>
              <a:ahLst/>
              <a:cxnLst/>
              <a:rect l="l" t="t" r="r" b="b"/>
              <a:pathLst>
                <a:path w="1026159" h="622300">
                  <a:moveTo>
                    <a:pt x="800226" y="0"/>
                  </a:moveTo>
                  <a:lnTo>
                    <a:pt x="508000" y="96761"/>
                  </a:lnTo>
                  <a:lnTo>
                    <a:pt x="377825" y="172897"/>
                  </a:lnTo>
                  <a:lnTo>
                    <a:pt x="228600" y="342620"/>
                  </a:lnTo>
                  <a:lnTo>
                    <a:pt x="0" y="621791"/>
                  </a:lnTo>
                  <a:lnTo>
                    <a:pt x="571626" y="417169"/>
                  </a:lnTo>
                  <a:lnTo>
                    <a:pt x="685926" y="288683"/>
                  </a:lnTo>
                  <a:lnTo>
                    <a:pt x="1025651" y="225234"/>
                  </a:lnTo>
                  <a:lnTo>
                    <a:pt x="800226" y="0"/>
                  </a:lnTo>
                  <a:close/>
                </a:path>
              </a:pathLst>
            </a:custGeom>
            <a:ln w="18288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248" y="3810000"/>
              <a:ext cx="4343400" cy="3048000"/>
            </a:xfrm>
            <a:custGeom>
              <a:avLst/>
              <a:gdLst/>
              <a:ahLst/>
              <a:cxnLst/>
              <a:rect l="l" t="t" r="r" b="b"/>
              <a:pathLst>
                <a:path w="4343400" h="3048000">
                  <a:moveTo>
                    <a:pt x="0" y="0"/>
                  </a:moveTo>
                  <a:lnTo>
                    <a:pt x="152399" y="533400"/>
                  </a:lnTo>
                  <a:lnTo>
                    <a:pt x="609600" y="609600"/>
                  </a:lnTo>
                  <a:lnTo>
                    <a:pt x="914400" y="1143000"/>
                  </a:lnTo>
                  <a:lnTo>
                    <a:pt x="838200" y="1524000"/>
                  </a:lnTo>
                  <a:lnTo>
                    <a:pt x="1066800" y="1752600"/>
                  </a:lnTo>
                  <a:lnTo>
                    <a:pt x="914400" y="2209800"/>
                  </a:lnTo>
                  <a:lnTo>
                    <a:pt x="990600" y="2590800"/>
                  </a:lnTo>
                  <a:lnTo>
                    <a:pt x="2362200" y="2971798"/>
                  </a:lnTo>
                  <a:lnTo>
                    <a:pt x="2667000" y="2743200"/>
                  </a:lnTo>
                  <a:lnTo>
                    <a:pt x="3505200" y="2743200"/>
                  </a:lnTo>
                  <a:lnTo>
                    <a:pt x="3657600" y="2590800"/>
                  </a:lnTo>
                  <a:lnTo>
                    <a:pt x="4343400" y="2971798"/>
                  </a:lnTo>
                  <a:lnTo>
                    <a:pt x="4191000" y="3047999"/>
                  </a:lnTo>
                  <a:lnTo>
                    <a:pt x="3657600" y="2895600"/>
                  </a:lnTo>
                  <a:lnTo>
                    <a:pt x="3429000" y="2971798"/>
                  </a:lnTo>
                  <a:lnTo>
                    <a:pt x="2590800" y="3047999"/>
                  </a:lnTo>
                  <a:lnTo>
                    <a:pt x="2286000" y="3047999"/>
                  </a:lnTo>
                  <a:lnTo>
                    <a:pt x="761999" y="2895600"/>
                  </a:lnTo>
                  <a:lnTo>
                    <a:pt x="304800" y="2971798"/>
                  </a:lnTo>
                  <a:lnTo>
                    <a:pt x="152399" y="2667000"/>
                  </a:lnTo>
                  <a:lnTo>
                    <a:pt x="457200" y="2286000"/>
                  </a:lnTo>
                  <a:lnTo>
                    <a:pt x="533400" y="1752600"/>
                  </a:lnTo>
                  <a:lnTo>
                    <a:pt x="228600" y="1371600"/>
                  </a:lnTo>
                  <a:lnTo>
                    <a:pt x="381000" y="990600"/>
                  </a:lnTo>
                  <a:lnTo>
                    <a:pt x="76200" y="83820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336" y="6101054"/>
              <a:ext cx="153522" cy="12959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7571" y="6119787"/>
              <a:ext cx="177876" cy="11752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70128" y="6095149"/>
              <a:ext cx="170815" cy="132715"/>
            </a:xfrm>
            <a:custGeom>
              <a:avLst/>
              <a:gdLst/>
              <a:ahLst/>
              <a:cxnLst/>
              <a:rect l="l" t="t" r="r" b="b"/>
              <a:pathLst>
                <a:path w="170815" h="132714">
                  <a:moveTo>
                    <a:pt x="29705" y="23482"/>
                  </a:moveTo>
                  <a:lnTo>
                    <a:pt x="10744" y="21615"/>
                  </a:lnTo>
                  <a:lnTo>
                    <a:pt x="0" y="130619"/>
                  </a:lnTo>
                  <a:lnTo>
                    <a:pt x="18961" y="132486"/>
                  </a:lnTo>
                  <a:lnTo>
                    <a:pt x="29705" y="23482"/>
                  </a:lnTo>
                  <a:close/>
                </a:path>
                <a:path w="170815" h="132714">
                  <a:moveTo>
                    <a:pt x="78079" y="13347"/>
                  </a:moveTo>
                  <a:lnTo>
                    <a:pt x="59055" y="12331"/>
                  </a:lnTo>
                  <a:lnTo>
                    <a:pt x="53225" y="121704"/>
                  </a:lnTo>
                  <a:lnTo>
                    <a:pt x="72250" y="122720"/>
                  </a:lnTo>
                  <a:lnTo>
                    <a:pt x="78079" y="13347"/>
                  </a:lnTo>
                  <a:close/>
                </a:path>
                <a:path w="170815" h="132714">
                  <a:moveTo>
                    <a:pt x="123113" y="115887"/>
                  </a:moveTo>
                  <a:lnTo>
                    <a:pt x="122491" y="6350"/>
                  </a:lnTo>
                  <a:lnTo>
                    <a:pt x="103441" y="6464"/>
                  </a:lnTo>
                  <a:lnTo>
                    <a:pt x="104063" y="116001"/>
                  </a:lnTo>
                  <a:lnTo>
                    <a:pt x="123113" y="115887"/>
                  </a:lnTo>
                  <a:close/>
                </a:path>
                <a:path w="170815" h="132714">
                  <a:moveTo>
                    <a:pt x="170738" y="109537"/>
                  </a:moveTo>
                  <a:lnTo>
                    <a:pt x="170116" y="0"/>
                  </a:lnTo>
                  <a:lnTo>
                    <a:pt x="151066" y="114"/>
                  </a:lnTo>
                  <a:lnTo>
                    <a:pt x="151688" y="109651"/>
                  </a:lnTo>
                  <a:lnTo>
                    <a:pt x="170738" y="109537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3193" y="6035573"/>
              <a:ext cx="176784" cy="13655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8377" y="5932665"/>
              <a:ext cx="196481" cy="16621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157490" y="5311901"/>
              <a:ext cx="728980" cy="675005"/>
            </a:xfrm>
            <a:custGeom>
              <a:avLst/>
              <a:gdLst/>
              <a:ahLst/>
              <a:cxnLst/>
              <a:rect l="l" t="t" r="r" b="b"/>
              <a:pathLst>
                <a:path w="728980" h="675004">
                  <a:moveTo>
                    <a:pt x="61506" y="665911"/>
                  </a:moveTo>
                  <a:lnTo>
                    <a:pt x="17068" y="576313"/>
                  </a:lnTo>
                  <a:lnTo>
                    <a:pt x="0" y="584784"/>
                  </a:lnTo>
                  <a:lnTo>
                    <a:pt x="44450" y="674382"/>
                  </a:lnTo>
                  <a:lnTo>
                    <a:pt x="61506" y="665911"/>
                  </a:lnTo>
                  <a:close/>
                </a:path>
                <a:path w="728980" h="675004">
                  <a:moveTo>
                    <a:pt x="112509" y="632980"/>
                  </a:moveTo>
                  <a:lnTo>
                    <a:pt x="56832" y="549948"/>
                  </a:lnTo>
                  <a:lnTo>
                    <a:pt x="41021" y="560552"/>
                  </a:lnTo>
                  <a:lnTo>
                    <a:pt x="96748" y="643597"/>
                  </a:lnTo>
                  <a:lnTo>
                    <a:pt x="112509" y="632980"/>
                  </a:lnTo>
                  <a:close/>
                </a:path>
                <a:path w="728980" h="675004">
                  <a:moveTo>
                    <a:pt x="153784" y="604405"/>
                  </a:moveTo>
                  <a:lnTo>
                    <a:pt x="98107" y="521373"/>
                  </a:lnTo>
                  <a:lnTo>
                    <a:pt x="82296" y="531977"/>
                  </a:lnTo>
                  <a:lnTo>
                    <a:pt x="138036" y="615022"/>
                  </a:lnTo>
                  <a:lnTo>
                    <a:pt x="153784" y="604405"/>
                  </a:lnTo>
                  <a:close/>
                </a:path>
                <a:path w="728980" h="675004">
                  <a:moveTo>
                    <a:pt x="198234" y="579005"/>
                  </a:moveTo>
                  <a:lnTo>
                    <a:pt x="142608" y="495973"/>
                  </a:lnTo>
                  <a:lnTo>
                    <a:pt x="126733" y="506577"/>
                  </a:lnTo>
                  <a:lnTo>
                    <a:pt x="182486" y="589622"/>
                  </a:lnTo>
                  <a:lnTo>
                    <a:pt x="198234" y="579005"/>
                  </a:lnTo>
                  <a:close/>
                </a:path>
                <a:path w="728980" h="675004">
                  <a:moveTo>
                    <a:pt x="283959" y="511187"/>
                  </a:moveTo>
                  <a:lnTo>
                    <a:pt x="213347" y="440309"/>
                  </a:lnTo>
                  <a:lnTo>
                    <a:pt x="199885" y="453758"/>
                  </a:lnTo>
                  <a:lnTo>
                    <a:pt x="270370" y="524637"/>
                  </a:lnTo>
                  <a:lnTo>
                    <a:pt x="283959" y="511187"/>
                  </a:lnTo>
                  <a:close/>
                </a:path>
                <a:path w="728980" h="675004">
                  <a:moveTo>
                    <a:pt x="333362" y="485990"/>
                  </a:moveTo>
                  <a:lnTo>
                    <a:pt x="256019" y="408368"/>
                  </a:lnTo>
                  <a:lnTo>
                    <a:pt x="242557" y="421805"/>
                  </a:lnTo>
                  <a:lnTo>
                    <a:pt x="319773" y="499427"/>
                  </a:lnTo>
                  <a:lnTo>
                    <a:pt x="333362" y="485990"/>
                  </a:lnTo>
                  <a:close/>
                </a:path>
                <a:path w="728980" h="675004">
                  <a:moveTo>
                    <a:pt x="373240" y="448678"/>
                  </a:moveTo>
                  <a:lnTo>
                    <a:pt x="287388" y="380682"/>
                  </a:lnTo>
                  <a:lnTo>
                    <a:pt x="275577" y="395617"/>
                  </a:lnTo>
                  <a:lnTo>
                    <a:pt x="361429" y="463613"/>
                  </a:lnTo>
                  <a:lnTo>
                    <a:pt x="373240" y="448678"/>
                  </a:lnTo>
                  <a:close/>
                </a:path>
                <a:path w="728980" h="675004">
                  <a:moveTo>
                    <a:pt x="411340" y="418515"/>
                  </a:moveTo>
                  <a:lnTo>
                    <a:pt x="325488" y="350520"/>
                  </a:lnTo>
                  <a:lnTo>
                    <a:pt x="313677" y="365455"/>
                  </a:lnTo>
                  <a:lnTo>
                    <a:pt x="399529" y="433451"/>
                  </a:lnTo>
                  <a:lnTo>
                    <a:pt x="411340" y="418515"/>
                  </a:lnTo>
                  <a:close/>
                </a:path>
                <a:path w="728980" h="675004">
                  <a:moveTo>
                    <a:pt x="487794" y="342684"/>
                  </a:moveTo>
                  <a:lnTo>
                    <a:pt x="392798" y="288239"/>
                  </a:lnTo>
                  <a:lnTo>
                    <a:pt x="383273" y="304774"/>
                  </a:lnTo>
                  <a:lnTo>
                    <a:pt x="478396" y="359206"/>
                  </a:lnTo>
                  <a:lnTo>
                    <a:pt x="487794" y="342684"/>
                  </a:lnTo>
                  <a:close/>
                </a:path>
                <a:path w="728980" h="675004">
                  <a:moveTo>
                    <a:pt x="521195" y="302996"/>
                  </a:moveTo>
                  <a:lnTo>
                    <a:pt x="426072" y="248539"/>
                  </a:lnTo>
                  <a:lnTo>
                    <a:pt x="416674" y="265049"/>
                  </a:lnTo>
                  <a:lnTo>
                    <a:pt x="511670" y="319519"/>
                  </a:lnTo>
                  <a:lnTo>
                    <a:pt x="521195" y="302996"/>
                  </a:lnTo>
                  <a:close/>
                </a:path>
                <a:path w="728980" h="675004">
                  <a:moveTo>
                    <a:pt x="552564" y="264033"/>
                  </a:moveTo>
                  <a:lnTo>
                    <a:pt x="453631" y="217043"/>
                  </a:lnTo>
                  <a:lnTo>
                    <a:pt x="445503" y="234188"/>
                  </a:lnTo>
                  <a:lnTo>
                    <a:pt x="544436" y="281228"/>
                  </a:lnTo>
                  <a:lnTo>
                    <a:pt x="552564" y="264033"/>
                  </a:lnTo>
                  <a:close/>
                </a:path>
                <a:path w="728980" h="675004">
                  <a:moveTo>
                    <a:pt x="581139" y="225933"/>
                  </a:moveTo>
                  <a:lnTo>
                    <a:pt x="482206" y="178943"/>
                  </a:lnTo>
                  <a:lnTo>
                    <a:pt x="474078" y="196088"/>
                  </a:lnTo>
                  <a:lnTo>
                    <a:pt x="573011" y="243078"/>
                  </a:lnTo>
                  <a:lnTo>
                    <a:pt x="581139" y="225933"/>
                  </a:lnTo>
                  <a:close/>
                </a:path>
                <a:path w="728980" h="675004">
                  <a:moveTo>
                    <a:pt x="640702" y="146304"/>
                  </a:moveTo>
                  <a:lnTo>
                    <a:pt x="539102" y="105664"/>
                  </a:lnTo>
                  <a:lnTo>
                    <a:pt x="531990" y="123317"/>
                  </a:lnTo>
                  <a:lnTo>
                    <a:pt x="633717" y="163957"/>
                  </a:lnTo>
                  <a:lnTo>
                    <a:pt x="640702" y="146304"/>
                  </a:lnTo>
                  <a:close/>
                </a:path>
                <a:path w="728980" h="675004">
                  <a:moveTo>
                    <a:pt x="675627" y="113030"/>
                  </a:moveTo>
                  <a:lnTo>
                    <a:pt x="574027" y="72263"/>
                  </a:lnTo>
                  <a:lnTo>
                    <a:pt x="566915" y="89916"/>
                  </a:lnTo>
                  <a:lnTo>
                    <a:pt x="668642" y="130683"/>
                  </a:lnTo>
                  <a:lnTo>
                    <a:pt x="675627" y="113030"/>
                  </a:lnTo>
                  <a:close/>
                </a:path>
                <a:path w="728980" h="675004">
                  <a:moveTo>
                    <a:pt x="698995" y="64262"/>
                  </a:moveTo>
                  <a:lnTo>
                    <a:pt x="592696" y="37719"/>
                  </a:lnTo>
                  <a:lnTo>
                    <a:pt x="588124" y="56134"/>
                  </a:lnTo>
                  <a:lnTo>
                    <a:pt x="694296" y="82677"/>
                  </a:lnTo>
                  <a:lnTo>
                    <a:pt x="698995" y="64262"/>
                  </a:lnTo>
                  <a:close/>
                </a:path>
                <a:path w="728980" h="675004">
                  <a:moveTo>
                    <a:pt x="728967" y="28829"/>
                  </a:moveTo>
                  <a:lnTo>
                    <a:pt x="613524" y="0"/>
                  </a:lnTo>
                  <a:lnTo>
                    <a:pt x="608825" y="18542"/>
                  </a:lnTo>
                  <a:lnTo>
                    <a:pt x="724395" y="47371"/>
                  </a:lnTo>
                  <a:lnTo>
                    <a:pt x="728967" y="28829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10638" y="5110987"/>
              <a:ext cx="179197" cy="16560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921891" y="4909438"/>
              <a:ext cx="130175" cy="30480"/>
            </a:xfrm>
            <a:custGeom>
              <a:avLst/>
              <a:gdLst/>
              <a:ahLst/>
              <a:cxnLst/>
              <a:rect l="l" t="t" r="r" b="b"/>
              <a:pathLst>
                <a:path w="130175" h="30479">
                  <a:moveTo>
                    <a:pt x="128142" y="0"/>
                  </a:moveTo>
                  <a:lnTo>
                    <a:pt x="0" y="11049"/>
                  </a:lnTo>
                  <a:lnTo>
                    <a:pt x="1650" y="29972"/>
                  </a:lnTo>
                  <a:lnTo>
                    <a:pt x="129793" y="19050"/>
                  </a:lnTo>
                  <a:lnTo>
                    <a:pt x="128142" y="0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34591" y="4693666"/>
              <a:ext cx="139319" cy="15798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658" y="3753611"/>
              <a:ext cx="2064385" cy="2157730"/>
            </a:xfrm>
            <a:custGeom>
              <a:avLst/>
              <a:gdLst/>
              <a:ahLst/>
              <a:cxnLst/>
              <a:rect l="l" t="t" r="r" b="b"/>
              <a:pathLst>
                <a:path w="2064385" h="2157729">
                  <a:moveTo>
                    <a:pt x="1109332" y="5715"/>
                  </a:moveTo>
                  <a:lnTo>
                    <a:pt x="1091184" y="0"/>
                  </a:lnTo>
                  <a:lnTo>
                    <a:pt x="1054989" y="113411"/>
                  </a:lnTo>
                  <a:lnTo>
                    <a:pt x="1073137" y="119126"/>
                  </a:lnTo>
                  <a:lnTo>
                    <a:pt x="1109332" y="5715"/>
                  </a:lnTo>
                  <a:close/>
                </a:path>
                <a:path w="2064385" h="2157729">
                  <a:moveTo>
                    <a:pt x="1155153" y="16002"/>
                  </a:moveTo>
                  <a:lnTo>
                    <a:pt x="1137158" y="9779"/>
                  </a:lnTo>
                  <a:lnTo>
                    <a:pt x="1098080" y="122174"/>
                  </a:lnTo>
                  <a:lnTo>
                    <a:pt x="1116063" y="128397"/>
                  </a:lnTo>
                  <a:lnTo>
                    <a:pt x="1155153" y="16002"/>
                  </a:lnTo>
                  <a:close/>
                </a:path>
                <a:path w="2064385" h="2157729">
                  <a:moveTo>
                    <a:pt x="1204366" y="22352"/>
                  </a:moveTo>
                  <a:lnTo>
                    <a:pt x="1186370" y="16129"/>
                  </a:lnTo>
                  <a:lnTo>
                    <a:pt x="1147292" y="128524"/>
                  </a:lnTo>
                  <a:lnTo>
                    <a:pt x="1165275" y="134747"/>
                  </a:lnTo>
                  <a:lnTo>
                    <a:pt x="1204366" y="22352"/>
                  </a:lnTo>
                  <a:close/>
                </a:path>
                <a:path w="2064385" h="2157729">
                  <a:moveTo>
                    <a:pt x="1255928" y="30988"/>
                  </a:moveTo>
                  <a:lnTo>
                    <a:pt x="1238465" y="23368"/>
                  </a:lnTo>
                  <a:lnTo>
                    <a:pt x="1190967" y="132588"/>
                  </a:lnTo>
                  <a:lnTo>
                    <a:pt x="1208430" y="140208"/>
                  </a:lnTo>
                  <a:lnTo>
                    <a:pt x="1255928" y="30988"/>
                  </a:lnTo>
                  <a:close/>
                </a:path>
                <a:path w="2064385" h="2157729">
                  <a:moveTo>
                    <a:pt x="1340319" y="59944"/>
                  </a:moveTo>
                  <a:lnTo>
                    <a:pt x="1323682" y="50673"/>
                  </a:lnTo>
                  <a:lnTo>
                    <a:pt x="1265389" y="154432"/>
                  </a:lnTo>
                  <a:lnTo>
                    <a:pt x="1281899" y="163703"/>
                  </a:lnTo>
                  <a:lnTo>
                    <a:pt x="1340319" y="59944"/>
                  </a:lnTo>
                  <a:close/>
                </a:path>
                <a:path w="2064385" h="2157729">
                  <a:moveTo>
                    <a:pt x="1383118" y="72644"/>
                  </a:moveTo>
                  <a:lnTo>
                    <a:pt x="1366608" y="63373"/>
                  </a:lnTo>
                  <a:lnTo>
                    <a:pt x="1308188" y="167132"/>
                  </a:lnTo>
                  <a:lnTo>
                    <a:pt x="1324825" y="176403"/>
                  </a:lnTo>
                  <a:lnTo>
                    <a:pt x="1383118" y="72644"/>
                  </a:lnTo>
                  <a:close/>
                </a:path>
                <a:path w="2064385" h="2157729">
                  <a:moveTo>
                    <a:pt x="1427060" y="79502"/>
                  </a:moveTo>
                  <a:lnTo>
                    <a:pt x="1410804" y="69596"/>
                  </a:lnTo>
                  <a:lnTo>
                    <a:pt x="1343748" y="179324"/>
                  </a:lnTo>
                  <a:lnTo>
                    <a:pt x="1360004" y="189230"/>
                  </a:lnTo>
                  <a:lnTo>
                    <a:pt x="1427060" y="79502"/>
                  </a:lnTo>
                  <a:close/>
                </a:path>
                <a:path w="2064385" h="2157729">
                  <a:moveTo>
                    <a:pt x="1470875" y="102362"/>
                  </a:moveTo>
                  <a:lnTo>
                    <a:pt x="1455508" y="91059"/>
                  </a:lnTo>
                  <a:lnTo>
                    <a:pt x="1379308" y="194564"/>
                  </a:lnTo>
                  <a:lnTo>
                    <a:pt x="1394675" y="205867"/>
                  </a:lnTo>
                  <a:lnTo>
                    <a:pt x="1470875" y="102362"/>
                  </a:lnTo>
                  <a:close/>
                </a:path>
                <a:path w="2064385" h="2157729">
                  <a:moveTo>
                    <a:pt x="1545678" y="137668"/>
                  </a:moveTo>
                  <a:lnTo>
                    <a:pt x="1531200" y="125222"/>
                  </a:lnTo>
                  <a:lnTo>
                    <a:pt x="1447380" y="222758"/>
                  </a:lnTo>
                  <a:lnTo>
                    <a:pt x="1461731" y="235204"/>
                  </a:lnTo>
                  <a:lnTo>
                    <a:pt x="1545678" y="137668"/>
                  </a:lnTo>
                  <a:close/>
                </a:path>
                <a:path w="2064385" h="2157729">
                  <a:moveTo>
                    <a:pt x="1582127" y="159893"/>
                  </a:moveTo>
                  <a:lnTo>
                    <a:pt x="1567776" y="147447"/>
                  </a:lnTo>
                  <a:lnTo>
                    <a:pt x="1483829" y="244983"/>
                  </a:lnTo>
                  <a:lnTo>
                    <a:pt x="1498307" y="257429"/>
                  </a:lnTo>
                  <a:lnTo>
                    <a:pt x="1582127" y="159893"/>
                  </a:lnTo>
                  <a:close/>
                </a:path>
                <a:path w="2064385" h="2157729">
                  <a:moveTo>
                    <a:pt x="1626819" y="174371"/>
                  </a:moveTo>
                  <a:lnTo>
                    <a:pt x="1612353" y="161925"/>
                  </a:lnTo>
                  <a:lnTo>
                    <a:pt x="1523326" y="265430"/>
                  </a:lnTo>
                  <a:lnTo>
                    <a:pt x="1537804" y="277876"/>
                  </a:lnTo>
                  <a:lnTo>
                    <a:pt x="1626819" y="174371"/>
                  </a:lnTo>
                  <a:close/>
                </a:path>
                <a:path w="2064385" h="2157729">
                  <a:moveTo>
                    <a:pt x="1634070" y="1297432"/>
                  </a:moveTo>
                  <a:lnTo>
                    <a:pt x="634492" y="1227924"/>
                  </a:lnTo>
                  <a:lnTo>
                    <a:pt x="895692" y="494118"/>
                  </a:lnTo>
                  <a:lnTo>
                    <a:pt x="913104" y="554736"/>
                  </a:lnTo>
                  <a:lnTo>
                    <a:pt x="968819" y="554736"/>
                  </a:lnTo>
                  <a:lnTo>
                    <a:pt x="1049997" y="329692"/>
                  </a:lnTo>
                  <a:lnTo>
                    <a:pt x="999058" y="331343"/>
                  </a:lnTo>
                  <a:lnTo>
                    <a:pt x="941755" y="492887"/>
                  </a:lnTo>
                  <a:lnTo>
                    <a:pt x="921042" y="422935"/>
                  </a:lnTo>
                  <a:lnTo>
                    <a:pt x="956310" y="323850"/>
                  </a:lnTo>
                  <a:lnTo>
                    <a:pt x="938364" y="317500"/>
                  </a:lnTo>
                  <a:lnTo>
                    <a:pt x="911860" y="391947"/>
                  </a:lnTo>
                  <a:lnTo>
                    <a:pt x="889228" y="315468"/>
                  </a:lnTo>
                  <a:lnTo>
                    <a:pt x="839889" y="315468"/>
                  </a:lnTo>
                  <a:lnTo>
                    <a:pt x="763485" y="543687"/>
                  </a:lnTo>
                  <a:lnTo>
                    <a:pt x="808050" y="548386"/>
                  </a:lnTo>
                  <a:lnTo>
                    <a:pt x="865352" y="388366"/>
                  </a:lnTo>
                  <a:lnTo>
                    <a:pt x="886675" y="462686"/>
                  </a:lnTo>
                  <a:lnTo>
                    <a:pt x="614756" y="1226553"/>
                  </a:lnTo>
                  <a:lnTo>
                    <a:pt x="1320" y="1183894"/>
                  </a:lnTo>
                  <a:lnTo>
                    <a:pt x="0" y="1202944"/>
                  </a:lnTo>
                  <a:lnTo>
                    <a:pt x="608114" y="1245235"/>
                  </a:lnTo>
                  <a:lnTo>
                    <a:pt x="285673" y="2151075"/>
                  </a:lnTo>
                  <a:lnTo>
                    <a:pt x="303618" y="2157463"/>
                  </a:lnTo>
                  <a:lnTo>
                    <a:pt x="627837" y="1246606"/>
                  </a:lnTo>
                  <a:lnTo>
                    <a:pt x="1632788" y="1316482"/>
                  </a:lnTo>
                  <a:lnTo>
                    <a:pt x="1634070" y="1297432"/>
                  </a:lnTo>
                  <a:close/>
                </a:path>
                <a:path w="2064385" h="2157729">
                  <a:moveTo>
                    <a:pt x="1662264" y="197993"/>
                  </a:moveTo>
                  <a:lnTo>
                    <a:pt x="1648929" y="184404"/>
                  </a:lnTo>
                  <a:lnTo>
                    <a:pt x="1551393" y="279908"/>
                  </a:lnTo>
                  <a:lnTo>
                    <a:pt x="1564728" y="293497"/>
                  </a:lnTo>
                  <a:lnTo>
                    <a:pt x="1662264" y="197993"/>
                  </a:lnTo>
                  <a:close/>
                </a:path>
                <a:path w="2064385" h="2157729">
                  <a:moveTo>
                    <a:pt x="1728050" y="247269"/>
                  </a:moveTo>
                  <a:lnTo>
                    <a:pt x="1715477" y="232918"/>
                  </a:lnTo>
                  <a:lnTo>
                    <a:pt x="1612607" y="322707"/>
                  </a:lnTo>
                  <a:lnTo>
                    <a:pt x="1625180" y="337058"/>
                  </a:lnTo>
                  <a:lnTo>
                    <a:pt x="1728050" y="247269"/>
                  </a:lnTo>
                  <a:close/>
                </a:path>
                <a:path w="2064385" h="2157729">
                  <a:moveTo>
                    <a:pt x="1761324" y="277495"/>
                  </a:moveTo>
                  <a:lnTo>
                    <a:pt x="1748878" y="263144"/>
                  </a:lnTo>
                  <a:lnTo>
                    <a:pt x="1646008" y="352806"/>
                  </a:lnTo>
                  <a:lnTo>
                    <a:pt x="1658454" y="367157"/>
                  </a:lnTo>
                  <a:lnTo>
                    <a:pt x="1761324" y="277495"/>
                  </a:lnTo>
                  <a:close/>
                </a:path>
                <a:path w="2064385" h="2157729">
                  <a:moveTo>
                    <a:pt x="1785200" y="304419"/>
                  </a:moveTo>
                  <a:lnTo>
                    <a:pt x="1772627" y="290068"/>
                  </a:lnTo>
                  <a:lnTo>
                    <a:pt x="1669757" y="379857"/>
                  </a:lnTo>
                  <a:lnTo>
                    <a:pt x="1682330" y="394208"/>
                  </a:lnTo>
                  <a:lnTo>
                    <a:pt x="1785200" y="304419"/>
                  </a:lnTo>
                  <a:close/>
                </a:path>
                <a:path w="2064385" h="2157729">
                  <a:moveTo>
                    <a:pt x="1815045" y="331978"/>
                  </a:moveTo>
                  <a:lnTo>
                    <a:pt x="1803107" y="317119"/>
                  </a:lnTo>
                  <a:lnTo>
                    <a:pt x="1697062" y="403098"/>
                  </a:lnTo>
                  <a:lnTo>
                    <a:pt x="1709000" y="417957"/>
                  </a:lnTo>
                  <a:lnTo>
                    <a:pt x="1815045" y="331978"/>
                  </a:lnTo>
                  <a:close/>
                </a:path>
                <a:path w="2064385" h="2157729">
                  <a:moveTo>
                    <a:pt x="1871306" y="399669"/>
                  </a:moveTo>
                  <a:lnTo>
                    <a:pt x="1861146" y="383540"/>
                  </a:lnTo>
                  <a:lnTo>
                    <a:pt x="1745576" y="456057"/>
                  </a:lnTo>
                  <a:lnTo>
                    <a:pt x="1755736" y="472186"/>
                  </a:lnTo>
                  <a:lnTo>
                    <a:pt x="1871306" y="399669"/>
                  </a:lnTo>
                  <a:close/>
                </a:path>
                <a:path w="2064385" h="2157729">
                  <a:moveTo>
                    <a:pt x="1892642" y="428117"/>
                  </a:moveTo>
                  <a:lnTo>
                    <a:pt x="1882863" y="411734"/>
                  </a:lnTo>
                  <a:lnTo>
                    <a:pt x="1765515" y="481584"/>
                  </a:lnTo>
                  <a:lnTo>
                    <a:pt x="1775294" y="497967"/>
                  </a:lnTo>
                  <a:lnTo>
                    <a:pt x="1892642" y="428117"/>
                  </a:lnTo>
                  <a:close/>
                </a:path>
                <a:path w="2064385" h="2157729">
                  <a:moveTo>
                    <a:pt x="1917153" y="464820"/>
                  </a:moveTo>
                  <a:lnTo>
                    <a:pt x="1907882" y="448183"/>
                  </a:lnTo>
                  <a:lnTo>
                    <a:pt x="1788629" y="514731"/>
                  </a:lnTo>
                  <a:lnTo>
                    <a:pt x="1797900" y="531368"/>
                  </a:lnTo>
                  <a:lnTo>
                    <a:pt x="1917153" y="464820"/>
                  </a:lnTo>
                  <a:close/>
                </a:path>
                <a:path w="2064385" h="2157729">
                  <a:moveTo>
                    <a:pt x="1937727" y="491744"/>
                  </a:moveTo>
                  <a:lnTo>
                    <a:pt x="1928456" y="475107"/>
                  </a:lnTo>
                  <a:lnTo>
                    <a:pt x="1809330" y="541782"/>
                  </a:lnTo>
                  <a:lnTo>
                    <a:pt x="1818601" y="558419"/>
                  </a:lnTo>
                  <a:lnTo>
                    <a:pt x="1937727" y="491744"/>
                  </a:lnTo>
                  <a:close/>
                </a:path>
                <a:path w="2064385" h="2157729">
                  <a:moveTo>
                    <a:pt x="1975700" y="564007"/>
                  </a:moveTo>
                  <a:lnTo>
                    <a:pt x="1967445" y="546862"/>
                  </a:lnTo>
                  <a:lnTo>
                    <a:pt x="1844382" y="606044"/>
                  </a:lnTo>
                  <a:lnTo>
                    <a:pt x="1852637" y="623189"/>
                  </a:lnTo>
                  <a:lnTo>
                    <a:pt x="1975700" y="564007"/>
                  </a:lnTo>
                  <a:close/>
                </a:path>
                <a:path w="2064385" h="2157729">
                  <a:moveTo>
                    <a:pt x="1994242" y="607568"/>
                  </a:moveTo>
                  <a:lnTo>
                    <a:pt x="1987003" y="589915"/>
                  </a:lnTo>
                  <a:lnTo>
                    <a:pt x="1860765" y="641858"/>
                  </a:lnTo>
                  <a:lnTo>
                    <a:pt x="1868004" y="659511"/>
                  </a:lnTo>
                  <a:lnTo>
                    <a:pt x="1994242" y="607568"/>
                  </a:lnTo>
                  <a:close/>
                </a:path>
                <a:path w="2064385" h="2157729">
                  <a:moveTo>
                    <a:pt x="2006942" y="644017"/>
                  </a:moveTo>
                  <a:lnTo>
                    <a:pt x="1999703" y="626491"/>
                  </a:lnTo>
                  <a:lnTo>
                    <a:pt x="1873465" y="678434"/>
                  </a:lnTo>
                  <a:lnTo>
                    <a:pt x="1880704" y="695960"/>
                  </a:lnTo>
                  <a:lnTo>
                    <a:pt x="2006942" y="644017"/>
                  </a:lnTo>
                  <a:close/>
                </a:path>
                <a:path w="2064385" h="2157729">
                  <a:moveTo>
                    <a:pt x="2022817" y="675767"/>
                  </a:moveTo>
                  <a:lnTo>
                    <a:pt x="2015578" y="658241"/>
                  </a:lnTo>
                  <a:lnTo>
                    <a:pt x="1889340" y="710184"/>
                  </a:lnTo>
                  <a:lnTo>
                    <a:pt x="1896579" y="727710"/>
                  </a:lnTo>
                  <a:lnTo>
                    <a:pt x="2022817" y="675767"/>
                  </a:lnTo>
                  <a:close/>
                </a:path>
                <a:path w="2064385" h="2157729">
                  <a:moveTo>
                    <a:pt x="2044407" y="756158"/>
                  </a:moveTo>
                  <a:lnTo>
                    <a:pt x="2038184" y="738124"/>
                  </a:lnTo>
                  <a:lnTo>
                    <a:pt x="1909025" y="782193"/>
                  </a:lnTo>
                  <a:lnTo>
                    <a:pt x="1915248" y="800227"/>
                  </a:lnTo>
                  <a:lnTo>
                    <a:pt x="2044407" y="756158"/>
                  </a:lnTo>
                  <a:close/>
                </a:path>
                <a:path w="2064385" h="2157729">
                  <a:moveTo>
                    <a:pt x="2054440" y="792607"/>
                  </a:moveTo>
                  <a:lnTo>
                    <a:pt x="2049106" y="774319"/>
                  </a:lnTo>
                  <a:lnTo>
                    <a:pt x="1918042" y="812419"/>
                  </a:lnTo>
                  <a:lnTo>
                    <a:pt x="1923376" y="830707"/>
                  </a:lnTo>
                  <a:lnTo>
                    <a:pt x="2054440" y="792607"/>
                  </a:lnTo>
                  <a:close/>
                </a:path>
                <a:path w="2064385" h="2157729">
                  <a:moveTo>
                    <a:pt x="2059266" y="830707"/>
                  </a:moveTo>
                  <a:lnTo>
                    <a:pt x="2053932" y="812419"/>
                  </a:lnTo>
                  <a:lnTo>
                    <a:pt x="1922741" y="850519"/>
                  </a:lnTo>
                  <a:lnTo>
                    <a:pt x="1928075" y="868807"/>
                  </a:lnTo>
                  <a:lnTo>
                    <a:pt x="2059266" y="830707"/>
                  </a:lnTo>
                  <a:close/>
                </a:path>
                <a:path w="2064385" h="2157729">
                  <a:moveTo>
                    <a:pt x="2064346" y="876935"/>
                  </a:moveTo>
                  <a:lnTo>
                    <a:pt x="2059901" y="858393"/>
                  </a:lnTo>
                  <a:lnTo>
                    <a:pt x="1927186" y="890016"/>
                  </a:lnTo>
                  <a:lnTo>
                    <a:pt x="1931631" y="908558"/>
                  </a:lnTo>
                  <a:lnTo>
                    <a:pt x="2064346" y="876935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5342" y="3743451"/>
              <a:ext cx="192062" cy="12357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05561" y="3764279"/>
              <a:ext cx="175260" cy="132715"/>
            </a:xfrm>
            <a:custGeom>
              <a:avLst/>
              <a:gdLst/>
              <a:ahLst/>
              <a:cxnLst/>
              <a:rect l="l" t="t" r="r" b="b"/>
              <a:pathLst>
                <a:path w="175259" h="132714">
                  <a:moveTo>
                    <a:pt x="25539" y="23368"/>
                  </a:moveTo>
                  <a:lnTo>
                    <a:pt x="6527" y="22225"/>
                  </a:lnTo>
                  <a:lnTo>
                    <a:pt x="0" y="131572"/>
                  </a:lnTo>
                  <a:lnTo>
                    <a:pt x="19011" y="132715"/>
                  </a:lnTo>
                  <a:lnTo>
                    <a:pt x="25539" y="23368"/>
                  </a:lnTo>
                  <a:close/>
                </a:path>
                <a:path w="175259" h="132714">
                  <a:moveTo>
                    <a:pt x="70548" y="13335"/>
                  </a:moveTo>
                  <a:lnTo>
                    <a:pt x="51498" y="13081"/>
                  </a:lnTo>
                  <a:lnTo>
                    <a:pt x="50241" y="122555"/>
                  </a:lnTo>
                  <a:lnTo>
                    <a:pt x="69291" y="122809"/>
                  </a:lnTo>
                  <a:lnTo>
                    <a:pt x="70548" y="13335"/>
                  </a:lnTo>
                  <a:close/>
                </a:path>
                <a:path w="175259" h="132714">
                  <a:moveTo>
                    <a:pt x="125653" y="7112"/>
                  </a:moveTo>
                  <a:lnTo>
                    <a:pt x="106616" y="6604"/>
                  </a:lnTo>
                  <a:lnTo>
                    <a:pt x="103085" y="116078"/>
                  </a:lnTo>
                  <a:lnTo>
                    <a:pt x="122123" y="116586"/>
                  </a:lnTo>
                  <a:lnTo>
                    <a:pt x="125653" y="7112"/>
                  </a:lnTo>
                  <a:close/>
                </a:path>
                <a:path w="175259" h="132714">
                  <a:moveTo>
                    <a:pt x="175247" y="1270"/>
                  </a:moveTo>
                  <a:lnTo>
                    <a:pt x="156235" y="0"/>
                  </a:lnTo>
                  <a:lnTo>
                    <a:pt x="148755" y="109220"/>
                  </a:lnTo>
                  <a:lnTo>
                    <a:pt x="167754" y="110490"/>
                  </a:lnTo>
                  <a:lnTo>
                    <a:pt x="175247" y="1270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7149" y="3805173"/>
              <a:ext cx="180416" cy="15735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4347" y="4007357"/>
              <a:ext cx="70485" cy="94615"/>
            </a:xfrm>
            <a:custGeom>
              <a:avLst/>
              <a:gdLst/>
              <a:ahLst/>
              <a:cxnLst/>
              <a:rect l="l" t="t" r="r" b="b"/>
              <a:pathLst>
                <a:path w="70485" h="94614">
                  <a:moveTo>
                    <a:pt x="15988" y="0"/>
                  </a:moveTo>
                  <a:lnTo>
                    <a:pt x="0" y="10287"/>
                  </a:lnTo>
                  <a:lnTo>
                    <a:pt x="54380" y="94234"/>
                  </a:lnTo>
                  <a:lnTo>
                    <a:pt x="70368" y="83947"/>
                  </a:lnTo>
                  <a:lnTo>
                    <a:pt x="15988" y="0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0298" y="3892804"/>
              <a:ext cx="192058" cy="159131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695" y="3640073"/>
              <a:ext cx="2193925" cy="2694940"/>
            </a:xfrm>
            <a:custGeom>
              <a:avLst/>
              <a:gdLst/>
              <a:ahLst/>
              <a:cxnLst/>
              <a:rect l="l" t="t" r="r" b="b"/>
              <a:pathLst>
                <a:path w="2193925" h="2694940">
                  <a:moveTo>
                    <a:pt x="111658" y="1685417"/>
                  </a:moveTo>
                  <a:lnTo>
                    <a:pt x="101765" y="1669161"/>
                  </a:lnTo>
                  <a:lnTo>
                    <a:pt x="0" y="1731010"/>
                  </a:lnTo>
                  <a:lnTo>
                    <a:pt x="9893" y="1747266"/>
                  </a:lnTo>
                  <a:lnTo>
                    <a:pt x="111658" y="1685417"/>
                  </a:lnTo>
                  <a:close/>
                </a:path>
                <a:path w="2193925" h="2694940">
                  <a:moveTo>
                    <a:pt x="132346" y="434213"/>
                  </a:moveTo>
                  <a:lnTo>
                    <a:pt x="29235" y="251841"/>
                  </a:lnTo>
                  <a:lnTo>
                    <a:pt x="12661" y="261239"/>
                  </a:lnTo>
                  <a:lnTo>
                    <a:pt x="115760" y="443611"/>
                  </a:lnTo>
                  <a:lnTo>
                    <a:pt x="132346" y="434213"/>
                  </a:lnTo>
                  <a:close/>
                </a:path>
                <a:path w="2193925" h="2694940">
                  <a:moveTo>
                    <a:pt x="232613" y="2481567"/>
                  </a:moveTo>
                  <a:lnTo>
                    <a:pt x="214884" y="2474620"/>
                  </a:lnTo>
                  <a:lnTo>
                    <a:pt x="131470" y="2687459"/>
                  </a:lnTo>
                  <a:lnTo>
                    <a:pt x="149212" y="2694406"/>
                  </a:lnTo>
                  <a:lnTo>
                    <a:pt x="232613" y="2481567"/>
                  </a:lnTo>
                  <a:close/>
                </a:path>
                <a:path w="2193925" h="2694940">
                  <a:moveTo>
                    <a:pt x="356336" y="329438"/>
                  </a:moveTo>
                  <a:lnTo>
                    <a:pt x="295859" y="128778"/>
                  </a:lnTo>
                  <a:lnTo>
                    <a:pt x="277622" y="134239"/>
                  </a:lnTo>
                  <a:lnTo>
                    <a:pt x="338099" y="334899"/>
                  </a:lnTo>
                  <a:lnTo>
                    <a:pt x="356336" y="329438"/>
                  </a:lnTo>
                  <a:close/>
                </a:path>
                <a:path w="2193925" h="2694940">
                  <a:moveTo>
                    <a:pt x="362635" y="962660"/>
                  </a:moveTo>
                  <a:lnTo>
                    <a:pt x="140817" y="648970"/>
                  </a:lnTo>
                  <a:lnTo>
                    <a:pt x="125272" y="659892"/>
                  </a:lnTo>
                  <a:lnTo>
                    <a:pt x="347091" y="973582"/>
                  </a:lnTo>
                  <a:lnTo>
                    <a:pt x="362635" y="962660"/>
                  </a:lnTo>
                  <a:close/>
                </a:path>
                <a:path w="2193925" h="2694940">
                  <a:moveTo>
                    <a:pt x="448906" y="2477579"/>
                  </a:moveTo>
                  <a:lnTo>
                    <a:pt x="430060" y="2474772"/>
                  </a:lnTo>
                  <a:lnTo>
                    <a:pt x="397776" y="2691447"/>
                  </a:lnTo>
                  <a:lnTo>
                    <a:pt x="416623" y="2694254"/>
                  </a:lnTo>
                  <a:lnTo>
                    <a:pt x="448906" y="2477579"/>
                  </a:lnTo>
                  <a:close/>
                </a:path>
                <a:path w="2193925" h="2694940">
                  <a:moveTo>
                    <a:pt x="688390" y="2653830"/>
                  </a:moveTo>
                  <a:lnTo>
                    <a:pt x="678980" y="2444496"/>
                  </a:lnTo>
                  <a:lnTo>
                    <a:pt x="659942" y="2445347"/>
                  </a:lnTo>
                  <a:lnTo>
                    <a:pt x="669353" y="2654681"/>
                  </a:lnTo>
                  <a:lnTo>
                    <a:pt x="688390" y="2653830"/>
                  </a:lnTo>
                  <a:close/>
                </a:path>
                <a:path w="2193925" h="2694940">
                  <a:moveTo>
                    <a:pt x="838555" y="14859"/>
                  </a:moveTo>
                  <a:lnTo>
                    <a:pt x="819645" y="12446"/>
                  </a:lnTo>
                  <a:lnTo>
                    <a:pt x="792353" y="229743"/>
                  </a:lnTo>
                  <a:lnTo>
                    <a:pt x="811263" y="232156"/>
                  </a:lnTo>
                  <a:lnTo>
                    <a:pt x="838555" y="14859"/>
                  </a:lnTo>
                  <a:close/>
                </a:path>
                <a:path w="2193925" h="2694940">
                  <a:moveTo>
                    <a:pt x="966063" y="2575306"/>
                  </a:moveTo>
                  <a:lnTo>
                    <a:pt x="911847" y="2372893"/>
                  </a:lnTo>
                  <a:lnTo>
                    <a:pt x="893445" y="2377821"/>
                  </a:lnTo>
                  <a:lnTo>
                    <a:pt x="947661" y="2580233"/>
                  </a:lnTo>
                  <a:lnTo>
                    <a:pt x="966063" y="2575306"/>
                  </a:lnTo>
                  <a:close/>
                </a:path>
                <a:path w="2193925" h="2694940">
                  <a:moveTo>
                    <a:pt x="1109649" y="5969"/>
                  </a:moveTo>
                  <a:lnTo>
                    <a:pt x="1091565" y="0"/>
                  </a:lnTo>
                  <a:lnTo>
                    <a:pt x="1016558" y="225933"/>
                  </a:lnTo>
                  <a:lnTo>
                    <a:pt x="1034643" y="231902"/>
                  </a:lnTo>
                  <a:lnTo>
                    <a:pt x="1109649" y="5969"/>
                  </a:lnTo>
                  <a:close/>
                </a:path>
                <a:path w="2193925" h="2694940">
                  <a:moveTo>
                    <a:pt x="1118285" y="2042109"/>
                  </a:moveTo>
                  <a:lnTo>
                    <a:pt x="896467" y="1728470"/>
                  </a:lnTo>
                  <a:lnTo>
                    <a:pt x="880922" y="1739392"/>
                  </a:lnTo>
                  <a:lnTo>
                    <a:pt x="1102741" y="2053107"/>
                  </a:lnTo>
                  <a:lnTo>
                    <a:pt x="1118285" y="2042109"/>
                  </a:lnTo>
                  <a:close/>
                </a:path>
                <a:path w="2193925" h="2694940">
                  <a:moveTo>
                    <a:pt x="1220101" y="2456459"/>
                  </a:moveTo>
                  <a:lnTo>
                    <a:pt x="1126337" y="2269058"/>
                  </a:lnTo>
                  <a:lnTo>
                    <a:pt x="1109306" y="2277580"/>
                  </a:lnTo>
                  <a:lnTo>
                    <a:pt x="1203071" y="2464993"/>
                  </a:lnTo>
                  <a:lnTo>
                    <a:pt x="1220101" y="2456459"/>
                  </a:lnTo>
                  <a:close/>
                </a:path>
                <a:path w="2193925" h="2694940">
                  <a:moveTo>
                    <a:pt x="1360030" y="53975"/>
                  </a:moveTo>
                  <a:lnTo>
                    <a:pt x="1343266" y="44704"/>
                  </a:lnTo>
                  <a:lnTo>
                    <a:pt x="1225016" y="260477"/>
                  </a:lnTo>
                  <a:lnTo>
                    <a:pt x="1241717" y="269748"/>
                  </a:lnTo>
                  <a:lnTo>
                    <a:pt x="1360030" y="53975"/>
                  </a:lnTo>
                  <a:close/>
                </a:path>
                <a:path w="2193925" h="2694940">
                  <a:moveTo>
                    <a:pt x="1465059" y="2299589"/>
                  </a:moveTo>
                  <a:lnTo>
                    <a:pt x="1333233" y="2136724"/>
                  </a:lnTo>
                  <a:lnTo>
                    <a:pt x="1318374" y="2148713"/>
                  </a:lnTo>
                  <a:lnTo>
                    <a:pt x="1450200" y="2311577"/>
                  </a:lnTo>
                  <a:lnTo>
                    <a:pt x="1465059" y="2299589"/>
                  </a:lnTo>
                  <a:close/>
                </a:path>
                <a:path w="2193925" h="2694940">
                  <a:moveTo>
                    <a:pt x="1579105" y="772922"/>
                  </a:moveTo>
                  <a:lnTo>
                    <a:pt x="1569326" y="756666"/>
                  </a:lnTo>
                  <a:lnTo>
                    <a:pt x="1139177" y="1017905"/>
                  </a:lnTo>
                  <a:lnTo>
                    <a:pt x="1149070" y="1034161"/>
                  </a:lnTo>
                  <a:lnTo>
                    <a:pt x="1579105" y="772922"/>
                  </a:lnTo>
                  <a:close/>
                </a:path>
                <a:path w="2193925" h="2694940">
                  <a:moveTo>
                    <a:pt x="1595488" y="126746"/>
                  </a:moveTo>
                  <a:lnTo>
                    <a:pt x="1580248" y="115316"/>
                  </a:lnTo>
                  <a:lnTo>
                    <a:pt x="1421244" y="327406"/>
                  </a:lnTo>
                  <a:lnTo>
                    <a:pt x="1436484" y="338836"/>
                  </a:lnTo>
                  <a:lnTo>
                    <a:pt x="1595488" y="126746"/>
                  </a:lnTo>
                  <a:close/>
                </a:path>
                <a:path w="2193925" h="2694940">
                  <a:moveTo>
                    <a:pt x="1669656" y="1357884"/>
                  </a:moveTo>
                  <a:lnTo>
                    <a:pt x="1411846" y="1338834"/>
                  </a:lnTo>
                  <a:lnTo>
                    <a:pt x="1345044" y="1510284"/>
                  </a:lnTo>
                  <a:lnTo>
                    <a:pt x="1392796" y="1519809"/>
                  </a:lnTo>
                  <a:lnTo>
                    <a:pt x="1440548" y="1386459"/>
                  </a:lnTo>
                  <a:lnTo>
                    <a:pt x="1507350" y="1395984"/>
                  </a:lnTo>
                  <a:lnTo>
                    <a:pt x="1469123" y="1510284"/>
                  </a:lnTo>
                  <a:lnTo>
                    <a:pt x="1507350" y="1510284"/>
                  </a:lnTo>
                  <a:lnTo>
                    <a:pt x="1555102" y="1395984"/>
                  </a:lnTo>
                  <a:lnTo>
                    <a:pt x="1602854" y="1395984"/>
                  </a:lnTo>
                  <a:lnTo>
                    <a:pt x="1564627" y="1519809"/>
                  </a:lnTo>
                  <a:lnTo>
                    <a:pt x="1612379" y="1529334"/>
                  </a:lnTo>
                  <a:lnTo>
                    <a:pt x="1669656" y="1357884"/>
                  </a:lnTo>
                  <a:close/>
                </a:path>
                <a:path w="2193925" h="2694940">
                  <a:moveTo>
                    <a:pt x="1681594" y="2107908"/>
                  </a:moveTo>
                  <a:lnTo>
                    <a:pt x="1509636" y="1988210"/>
                  </a:lnTo>
                  <a:lnTo>
                    <a:pt x="1498714" y="2003844"/>
                  </a:lnTo>
                  <a:lnTo>
                    <a:pt x="1670672" y="2123554"/>
                  </a:lnTo>
                  <a:lnTo>
                    <a:pt x="1681594" y="2107908"/>
                  </a:lnTo>
                  <a:close/>
                </a:path>
                <a:path w="2193925" h="2694940">
                  <a:moveTo>
                    <a:pt x="1793608" y="249047"/>
                  </a:moveTo>
                  <a:lnTo>
                    <a:pt x="1780527" y="235331"/>
                  </a:lnTo>
                  <a:lnTo>
                    <a:pt x="1588249" y="417830"/>
                  </a:lnTo>
                  <a:lnTo>
                    <a:pt x="1601330" y="431546"/>
                  </a:lnTo>
                  <a:lnTo>
                    <a:pt x="1793608" y="249047"/>
                  </a:lnTo>
                  <a:close/>
                </a:path>
                <a:path w="2193925" h="2694940">
                  <a:moveTo>
                    <a:pt x="1864474" y="1909445"/>
                  </a:moveTo>
                  <a:lnTo>
                    <a:pt x="1663814" y="1813687"/>
                  </a:lnTo>
                  <a:lnTo>
                    <a:pt x="1655559" y="1830959"/>
                  </a:lnTo>
                  <a:lnTo>
                    <a:pt x="1856219" y="1926590"/>
                  </a:lnTo>
                  <a:lnTo>
                    <a:pt x="1864474" y="1909445"/>
                  </a:lnTo>
                  <a:close/>
                </a:path>
                <a:path w="2193925" h="2694940">
                  <a:moveTo>
                    <a:pt x="1956295" y="399161"/>
                  </a:moveTo>
                  <a:lnTo>
                    <a:pt x="1944865" y="383794"/>
                  </a:lnTo>
                  <a:lnTo>
                    <a:pt x="1724139" y="547116"/>
                  </a:lnTo>
                  <a:lnTo>
                    <a:pt x="1735442" y="562483"/>
                  </a:lnTo>
                  <a:lnTo>
                    <a:pt x="1956295" y="399161"/>
                  </a:lnTo>
                  <a:close/>
                </a:path>
                <a:path w="2193925" h="2694940">
                  <a:moveTo>
                    <a:pt x="2021446" y="1681607"/>
                  </a:moveTo>
                  <a:lnTo>
                    <a:pt x="1788147" y="1633601"/>
                  </a:lnTo>
                  <a:lnTo>
                    <a:pt x="1784337" y="1652270"/>
                  </a:lnTo>
                  <a:lnTo>
                    <a:pt x="2017636" y="1700276"/>
                  </a:lnTo>
                  <a:lnTo>
                    <a:pt x="2021446" y="1681607"/>
                  </a:lnTo>
                  <a:close/>
                </a:path>
                <a:path w="2193925" h="2694940">
                  <a:moveTo>
                    <a:pt x="2070468" y="581152"/>
                  </a:moveTo>
                  <a:lnTo>
                    <a:pt x="2061324" y="564388"/>
                  </a:lnTo>
                  <a:lnTo>
                    <a:pt x="1829041" y="692150"/>
                  </a:lnTo>
                  <a:lnTo>
                    <a:pt x="1838185" y="708914"/>
                  </a:lnTo>
                  <a:lnTo>
                    <a:pt x="2070468" y="581152"/>
                  </a:lnTo>
                  <a:close/>
                </a:path>
                <a:path w="2193925" h="2694940">
                  <a:moveTo>
                    <a:pt x="2158733" y="787019"/>
                  </a:moveTo>
                  <a:lnTo>
                    <a:pt x="2152383" y="769112"/>
                  </a:lnTo>
                  <a:lnTo>
                    <a:pt x="1902574" y="857758"/>
                  </a:lnTo>
                  <a:lnTo>
                    <a:pt x="1908924" y="875665"/>
                  </a:lnTo>
                  <a:lnTo>
                    <a:pt x="2158733" y="787019"/>
                  </a:lnTo>
                  <a:close/>
                </a:path>
                <a:path w="2193925" h="2694940">
                  <a:moveTo>
                    <a:pt x="2187435" y="1235075"/>
                  </a:moveTo>
                  <a:lnTo>
                    <a:pt x="2185784" y="1216152"/>
                  </a:lnTo>
                  <a:lnTo>
                    <a:pt x="1921624" y="1238377"/>
                  </a:lnTo>
                  <a:lnTo>
                    <a:pt x="1923148" y="1257300"/>
                  </a:lnTo>
                  <a:lnTo>
                    <a:pt x="2187435" y="1235075"/>
                  </a:lnTo>
                  <a:close/>
                </a:path>
                <a:path w="2193925" h="2694940">
                  <a:moveTo>
                    <a:pt x="2193912" y="1001268"/>
                  </a:moveTo>
                  <a:lnTo>
                    <a:pt x="2189721" y="982726"/>
                  </a:lnTo>
                  <a:lnTo>
                    <a:pt x="1931022" y="1040384"/>
                  </a:lnTo>
                  <a:lnTo>
                    <a:pt x="1935086" y="1058926"/>
                  </a:lnTo>
                  <a:lnTo>
                    <a:pt x="2193912" y="1001268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480" y="4207764"/>
              <a:ext cx="283464" cy="23774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74420" y="5559551"/>
              <a:ext cx="132588" cy="12344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24940" y="4311395"/>
              <a:ext cx="210311" cy="219456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668" y="3687444"/>
              <a:ext cx="2113915" cy="2518410"/>
            </a:xfrm>
            <a:custGeom>
              <a:avLst/>
              <a:gdLst/>
              <a:ahLst/>
              <a:cxnLst/>
              <a:rect l="l" t="t" r="r" b="b"/>
              <a:pathLst>
                <a:path w="2113915" h="2518410">
                  <a:moveTo>
                    <a:pt x="10668" y="2403983"/>
                  </a:moveTo>
                  <a:lnTo>
                    <a:pt x="0" y="2403983"/>
                  </a:lnTo>
                  <a:lnTo>
                    <a:pt x="0" y="2422271"/>
                  </a:lnTo>
                  <a:lnTo>
                    <a:pt x="10668" y="2403983"/>
                  </a:lnTo>
                  <a:close/>
                </a:path>
                <a:path w="2113915" h="2518410">
                  <a:moveTo>
                    <a:pt x="48768" y="434594"/>
                  </a:moveTo>
                  <a:lnTo>
                    <a:pt x="0" y="367919"/>
                  </a:lnTo>
                  <a:lnTo>
                    <a:pt x="0" y="406019"/>
                  </a:lnTo>
                  <a:lnTo>
                    <a:pt x="29260" y="444119"/>
                  </a:lnTo>
                  <a:lnTo>
                    <a:pt x="48768" y="434594"/>
                  </a:lnTo>
                  <a:close/>
                </a:path>
                <a:path w="2113915" h="2518410">
                  <a:moveTo>
                    <a:pt x="57912" y="2413127"/>
                  </a:moveTo>
                  <a:lnTo>
                    <a:pt x="38608" y="2413127"/>
                  </a:lnTo>
                  <a:lnTo>
                    <a:pt x="0" y="2470480"/>
                  </a:lnTo>
                  <a:lnTo>
                    <a:pt x="0" y="2518283"/>
                  </a:lnTo>
                  <a:lnTo>
                    <a:pt x="57912" y="2413127"/>
                  </a:lnTo>
                  <a:close/>
                </a:path>
                <a:path w="2113915" h="2518410">
                  <a:moveTo>
                    <a:pt x="575081" y="218694"/>
                  </a:moveTo>
                  <a:lnTo>
                    <a:pt x="562432" y="0"/>
                  </a:lnTo>
                  <a:lnTo>
                    <a:pt x="543407" y="1016"/>
                  </a:lnTo>
                  <a:lnTo>
                    <a:pt x="556056" y="219710"/>
                  </a:lnTo>
                  <a:lnTo>
                    <a:pt x="575081" y="218694"/>
                  </a:lnTo>
                  <a:close/>
                </a:path>
                <a:path w="2113915" h="2518410">
                  <a:moveTo>
                    <a:pt x="2113788" y="1403223"/>
                  </a:moveTo>
                  <a:lnTo>
                    <a:pt x="1858772" y="1385062"/>
                  </a:lnTo>
                  <a:lnTo>
                    <a:pt x="1857502" y="1404112"/>
                  </a:lnTo>
                  <a:lnTo>
                    <a:pt x="2112391" y="1422273"/>
                  </a:lnTo>
                  <a:lnTo>
                    <a:pt x="2113788" y="1403223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0979" y="5674478"/>
              <a:ext cx="223837" cy="24168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91276" y="5632897"/>
              <a:ext cx="94315" cy="11813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3379" y="3973067"/>
              <a:ext cx="551688" cy="201930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77887" y="4828081"/>
              <a:ext cx="334862" cy="29428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02691" y="1656588"/>
              <a:ext cx="730758" cy="680465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483108" y="1514855"/>
            <a:ext cx="8617585" cy="4314190"/>
            <a:chOff x="483108" y="1514855"/>
            <a:chExt cx="8617585" cy="4314190"/>
          </a:xfrm>
        </p:grpSpPr>
        <p:pic>
          <p:nvPicPr>
            <p:cNvPr id="39" name="object 3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83108" y="1514855"/>
              <a:ext cx="8617458" cy="89992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83108" y="2002536"/>
              <a:ext cx="7818882" cy="89992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83108" y="2490216"/>
              <a:ext cx="8519922" cy="89992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83108" y="2977895"/>
              <a:ext cx="8497062" cy="899921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83108" y="3465576"/>
              <a:ext cx="7517130" cy="899922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83108" y="3953255"/>
              <a:ext cx="7756398" cy="89992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83108" y="4440935"/>
              <a:ext cx="7652766" cy="89992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83108" y="4928615"/>
              <a:ext cx="4188714" cy="899922"/>
            </a:xfrm>
            <a:prstGeom prst="rect">
              <a:avLst/>
            </a:prstGeom>
          </p:spPr>
        </p:pic>
      </p:grpSp>
      <p:sp>
        <p:nvSpPr>
          <p:cNvPr id="47" name="object 47"/>
          <p:cNvSpPr txBox="1"/>
          <p:nvPr/>
        </p:nvSpPr>
        <p:spPr>
          <a:xfrm>
            <a:off x="380491" y="1630121"/>
            <a:ext cx="8325484" cy="39293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A2C145"/>
              </a:buClr>
              <a:buSzPct val="79687"/>
              <a:buChar char="►"/>
              <a:tabLst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Entre las características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más destacables del </a:t>
            </a:r>
            <a:r>
              <a:rPr sz="3200" spc="-9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mundo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mítico está su carácter religioso,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 puesto que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las explicaciones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sobrenaturales </a:t>
            </a:r>
            <a:r>
              <a:rPr sz="3200" spc="-9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eran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atribuidas a las divinidades en quienes </a:t>
            </a:r>
            <a:r>
              <a:rPr sz="3200" spc="-9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creían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dichos pueblos.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Por ello, en sus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 orígenes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el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mito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tiene carácter verídico,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 mientr</a:t>
            </a:r>
            <a:r>
              <a:rPr sz="3200" u="dbl" dirty="0">
                <a:solidFill>
                  <a:srgbClr val="FFFFFF"/>
                </a:solidFill>
                <a:uFill>
                  <a:solidFill>
                    <a:srgbClr val="5B5D6B"/>
                  </a:solidFill>
                </a:uFill>
                <a:latin typeface="Tahoma"/>
                <a:cs typeface="Tahoma"/>
              </a:rPr>
              <a:t>a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s que para nosotros se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trata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historias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 fantásticas.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20567" y="103631"/>
            <a:ext cx="3292602" cy="111937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23082" y="249428"/>
            <a:ext cx="25019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Legendario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02692" y="1040891"/>
            <a:ext cx="8741410" cy="3826510"/>
            <a:chOff x="202692" y="1040891"/>
            <a:chExt cx="8741410" cy="382651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692" y="1181099"/>
              <a:ext cx="730758" cy="68198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3107" y="1040891"/>
              <a:ext cx="8050530" cy="89992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3107" y="1528572"/>
              <a:ext cx="7303770" cy="89992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3107" y="2016252"/>
              <a:ext cx="7751826" cy="89992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3107" y="2503931"/>
              <a:ext cx="8202930" cy="89992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3107" y="2991612"/>
              <a:ext cx="8099298" cy="89992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3107" y="3479291"/>
              <a:ext cx="8460486" cy="89992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3107" y="3966971"/>
              <a:ext cx="4353306" cy="899921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80491" y="1155953"/>
            <a:ext cx="8164830" cy="34404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A2C145"/>
              </a:buClr>
              <a:buSzPct val="79687"/>
              <a:buChar char="►"/>
              <a:tabLst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De tradición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oral y anónima,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las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leyendas 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también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intentan dar una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explicación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sobrenatural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a diferentes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fenómenos.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diferencia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 de los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mitos, no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tienen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carácter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religioso,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aunque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sus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personajes pueden, 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dado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su carácter fantástico,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corresponder a </a:t>
            </a:r>
            <a:r>
              <a:rPr sz="3200" spc="-9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dioses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y divinidades.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1208" y="248411"/>
            <a:ext cx="7611618" cy="89992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02692" y="1418844"/>
            <a:ext cx="3504565" cy="900430"/>
            <a:chOff x="202692" y="1418844"/>
            <a:chExt cx="3504565" cy="90043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692" y="1559052"/>
              <a:ext cx="730758" cy="68198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3107" y="1418844"/>
              <a:ext cx="681990" cy="89992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0936" y="1418844"/>
              <a:ext cx="3076193" cy="89992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202692" y="2589276"/>
            <a:ext cx="8928735" cy="1388110"/>
            <a:chOff x="202692" y="2589276"/>
            <a:chExt cx="8928735" cy="138811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692" y="2729484"/>
              <a:ext cx="730758" cy="68198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3107" y="2589276"/>
              <a:ext cx="681990" cy="89992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0936" y="2589276"/>
              <a:ext cx="8500110" cy="89992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3107" y="3076956"/>
              <a:ext cx="5292090" cy="899922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202692" y="4247388"/>
            <a:ext cx="4970780" cy="900430"/>
            <a:chOff x="202692" y="4247388"/>
            <a:chExt cx="4970780" cy="90043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692" y="4387596"/>
              <a:ext cx="730758" cy="68198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3107" y="4247388"/>
              <a:ext cx="681990" cy="89992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0936" y="4247388"/>
              <a:ext cx="4542282" cy="899922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380491" y="363169"/>
            <a:ext cx="8356600" cy="4514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3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SEGÚN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SU</a:t>
            </a:r>
            <a:r>
              <a:rPr sz="32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ACTUACIÓN</a:t>
            </a:r>
            <a:r>
              <a:rPr sz="32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sz="32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MUNDO:</a:t>
            </a:r>
            <a:endParaRPr sz="3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45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Clr>
                <a:srgbClr val="A2C145"/>
              </a:buClr>
              <a:buSzPct val="79687"/>
              <a:buChar char="►"/>
              <a:tabLst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-Protagonistas.</a:t>
            </a:r>
            <a:endParaRPr sz="3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A2C145"/>
              </a:buClr>
              <a:buFont typeface="Tahoma"/>
              <a:buChar char="►"/>
            </a:pPr>
            <a:endParaRPr sz="4450">
              <a:latin typeface="Tahoma"/>
              <a:cs typeface="Tahoma"/>
            </a:endParaRPr>
          </a:p>
          <a:p>
            <a:pPr marL="355600" marR="5080" indent="-342900">
              <a:lnSpc>
                <a:spcPct val="100000"/>
              </a:lnSpc>
              <a:spcBef>
                <a:spcPts val="5"/>
              </a:spcBef>
              <a:buClr>
                <a:srgbClr val="A2C145"/>
              </a:buClr>
              <a:buSzPct val="79687"/>
              <a:buChar char="►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-Antagonistas: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personaje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que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se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opone a los </a:t>
            </a:r>
            <a:r>
              <a:rPr sz="3200" spc="-9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intereses del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protagonista.</a:t>
            </a:r>
            <a:endParaRPr sz="3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A2C145"/>
              </a:buClr>
              <a:buFont typeface="Tahoma"/>
              <a:buChar char="►"/>
            </a:pPr>
            <a:endParaRPr sz="445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Clr>
                <a:srgbClr val="A2C145"/>
              </a:buClr>
              <a:buSzPct val="79687"/>
              <a:buChar char="►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-Ayudante</a:t>
            </a:r>
            <a:r>
              <a:rPr sz="32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32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enemigos.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2692" y="1514855"/>
            <a:ext cx="8876665" cy="2851150"/>
            <a:chOff x="202692" y="1514855"/>
            <a:chExt cx="8876665" cy="2851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692" y="1656587"/>
              <a:ext cx="730758" cy="68046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3107" y="1514855"/>
              <a:ext cx="7672578" cy="89992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3107" y="2002536"/>
              <a:ext cx="7786878" cy="89992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3107" y="2490216"/>
              <a:ext cx="8501634" cy="89992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3107" y="2977895"/>
              <a:ext cx="8596122" cy="89992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3107" y="3465576"/>
              <a:ext cx="6744461" cy="89992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80491" y="1630121"/>
            <a:ext cx="8303259" cy="2465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A2C145"/>
              </a:buClr>
              <a:buSzPct val="79687"/>
              <a:buChar char="►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El mundo de la leyenda narra hechos o 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sucesos sorprendentes,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ocurridos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en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un 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determinado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lugar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también</a:t>
            </a:r>
            <a:r>
              <a:rPr sz="32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tiende</a:t>
            </a:r>
            <a:r>
              <a:rPr sz="32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tener </a:t>
            </a:r>
            <a:r>
              <a:rPr sz="3200" spc="-9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carácter</a:t>
            </a:r>
            <a:r>
              <a:rPr sz="32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verídico,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ya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que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 suele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ser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asimilada </a:t>
            </a:r>
            <a:r>
              <a:rPr sz="3200" spc="-9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por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los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pueblos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como</a:t>
            </a:r>
            <a:r>
              <a:rPr sz="32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superstición.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99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707" y="1414272"/>
            <a:ext cx="9149715" cy="5448300"/>
            <a:chOff x="3707" y="1414272"/>
            <a:chExt cx="9149715" cy="5448300"/>
          </a:xfrm>
        </p:grpSpPr>
        <p:sp>
          <p:nvSpPr>
            <p:cNvPr id="4" name="object 4"/>
            <p:cNvSpPr/>
            <p:nvPr/>
          </p:nvSpPr>
          <p:spPr>
            <a:xfrm>
              <a:off x="2220467" y="1772412"/>
              <a:ext cx="4470400" cy="3348354"/>
            </a:xfrm>
            <a:custGeom>
              <a:avLst/>
              <a:gdLst/>
              <a:ahLst/>
              <a:cxnLst/>
              <a:rect l="l" t="t" r="r" b="b"/>
              <a:pathLst>
                <a:path w="4470400" h="3348354">
                  <a:moveTo>
                    <a:pt x="1508506" y="134874"/>
                  </a:moveTo>
                  <a:lnTo>
                    <a:pt x="997204" y="695071"/>
                  </a:lnTo>
                  <a:lnTo>
                    <a:pt x="104775" y="747395"/>
                  </a:lnTo>
                  <a:lnTo>
                    <a:pt x="0" y="994917"/>
                  </a:lnTo>
                  <a:lnTo>
                    <a:pt x="590676" y="1628139"/>
                  </a:lnTo>
                  <a:lnTo>
                    <a:pt x="970152" y="1431289"/>
                  </a:lnTo>
                  <a:lnTo>
                    <a:pt x="1575181" y="1721739"/>
                  </a:lnTo>
                  <a:lnTo>
                    <a:pt x="1772031" y="2124837"/>
                  </a:lnTo>
                  <a:lnTo>
                    <a:pt x="1719707" y="2300859"/>
                  </a:lnTo>
                  <a:lnTo>
                    <a:pt x="1784731" y="2632583"/>
                  </a:lnTo>
                  <a:lnTo>
                    <a:pt x="1824482" y="3172079"/>
                  </a:lnTo>
                  <a:lnTo>
                    <a:pt x="2323084" y="3348228"/>
                  </a:lnTo>
                  <a:lnTo>
                    <a:pt x="2677160" y="3213354"/>
                  </a:lnTo>
                  <a:lnTo>
                    <a:pt x="2545334" y="2819781"/>
                  </a:lnTo>
                  <a:lnTo>
                    <a:pt x="3161537" y="2467483"/>
                  </a:lnTo>
                  <a:lnTo>
                    <a:pt x="3621912" y="2446909"/>
                  </a:lnTo>
                  <a:lnTo>
                    <a:pt x="3883914" y="2156460"/>
                  </a:lnTo>
                  <a:lnTo>
                    <a:pt x="3749040" y="1588389"/>
                  </a:lnTo>
                  <a:lnTo>
                    <a:pt x="4138041" y="1417065"/>
                  </a:lnTo>
                  <a:lnTo>
                    <a:pt x="4469891" y="720471"/>
                  </a:lnTo>
                  <a:lnTo>
                    <a:pt x="3998341" y="0"/>
                  </a:lnTo>
                </a:path>
              </a:pathLst>
            </a:custGeom>
            <a:ln w="15240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765" y="1698497"/>
              <a:ext cx="9100185" cy="4932045"/>
            </a:xfrm>
            <a:custGeom>
              <a:avLst/>
              <a:gdLst/>
              <a:ahLst/>
              <a:cxnLst/>
              <a:rect l="l" t="t" r="r" b="b"/>
              <a:pathLst>
                <a:path w="9100185" h="4932045">
                  <a:moveTo>
                    <a:pt x="3293618" y="177800"/>
                  </a:moveTo>
                  <a:lnTo>
                    <a:pt x="2857119" y="490474"/>
                  </a:lnTo>
                  <a:lnTo>
                    <a:pt x="2517394" y="417449"/>
                  </a:lnTo>
                  <a:lnTo>
                    <a:pt x="1874520" y="573024"/>
                  </a:lnTo>
                  <a:lnTo>
                    <a:pt x="1311021" y="593725"/>
                  </a:lnTo>
                  <a:lnTo>
                    <a:pt x="1034796" y="1071372"/>
                  </a:lnTo>
                  <a:lnTo>
                    <a:pt x="1179245" y="1226947"/>
                  </a:lnTo>
                  <a:lnTo>
                    <a:pt x="1401445" y="1112647"/>
                  </a:lnTo>
                  <a:lnTo>
                    <a:pt x="1717420" y="1164971"/>
                  </a:lnTo>
                  <a:lnTo>
                    <a:pt x="1834895" y="1423669"/>
                  </a:lnTo>
                  <a:lnTo>
                    <a:pt x="1585595" y="1693544"/>
                  </a:lnTo>
                  <a:lnTo>
                    <a:pt x="1874520" y="1890394"/>
                  </a:lnTo>
                  <a:lnTo>
                    <a:pt x="2188845" y="1828418"/>
                  </a:lnTo>
                  <a:lnTo>
                    <a:pt x="2465070" y="2004568"/>
                  </a:lnTo>
                  <a:lnTo>
                    <a:pt x="3028569" y="2025269"/>
                  </a:lnTo>
                  <a:lnTo>
                    <a:pt x="3592068" y="2336291"/>
                  </a:lnTo>
                  <a:lnTo>
                    <a:pt x="3723894" y="2729991"/>
                  </a:lnTo>
                  <a:lnTo>
                    <a:pt x="3604768" y="3436239"/>
                  </a:lnTo>
                  <a:lnTo>
                    <a:pt x="3723894" y="3674237"/>
                  </a:lnTo>
                  <a:lnTo>
                    <a:pt x="4419092" y="3632962"/>
                  </a:lnTo>
                  <a:lnTo>
                    <a:pt x="4668393" y="3829812"/>
                  </a:lnTo>
                  <a:lnTo>
                    <a:pt x="5152517" y="3321939"/>
                  </a:lnTo>
                  <a:lnTo>
                    <a:pt x="5062093" y="2958465"/>
                  </a:lnTo>
                  <a:lnTo>
                    <a:pt x="5508117" y="2729991"/>
                  </a:lnTo>
                  <a:lnTo>
                    <a:pt x="5822442" y="2802890"/>
                  </a:lnTo>
                  <a:lnTo>
                    <a:pt x="6241542" y="2637916"/>
                  </a:lnTo>
                  <a:lnTo>
                    <a:pt x="6439916" y="1938020"/>
                  </a:lnTo>
                  <a:lnTo>
                    <a:pt x="6817740" y="1537969"/>
                  </a:lnTo>
                  <a:lnTo>
                    <a:pt x="7330439" y="1496694"/>
                  </a:lnTo>
                  <a:lnTo>
                    <a:pt x="7238364" y="1237996"/>
                  </a:lnTo>
                  <a:lnTo>
                    <a:pt x="6859015" y="968248"/>
                  </a:lnTo>
                  <a:lnTo>
                    <a:pt x="7093965" y="407924"/>
                  </a:lnTo>
                  <a:lnTo>
                    <a:pt x="6733539" y="74675"/>
                  </a:lnTo>
                </a:path>
                <a:path w="9100185" h="4932045">
                  <a:moveTo>
                    <a:pt x="128587" y="0"/>
                  </a:moveTo>
                  <a:lnTo>
                    <a:pt x="211137" y="520573"/>
                  </a:lnTo>
                  <a:lnTo>
                    <a:pt x="0" y="1057148"/>
                  </a:lnTo>
                  <a:lnTo>
                    <a:pt x="131762" y="1938020"/>
                  </a:lnTo>
                  <a:lnTo>
                    <a:pt x="655650" y="2404745"/>
                  </a:lnTo>
                  <a:lnTo>
                    <a:pt x="1398651" y="2698369"/>
                  </a:lnTo>
                  <a:lnTo>
                    <a:pt x="2286127" y="2620645"/>
                  </a:lnTo>
                  <a:lnTo>
                    <a:pt x="2786126" y="3079369"/>
                  </a:lnTo>
                  <a:lnTo>
                    <a:pt x="2624201" y="3374516"/>
                  </a:lnTo>
                  <a:lnTo>
                    <a:pt x="1803400" y="3399916"/>
                  </a:lnTo>
                  <a:lnTo>
                    <a:pt x="1446276" y="3207893"/>
                  </a:lnTo>
                  <a:lnTo>
                    <a:pt x="1173200" y="3399916"/>
                  </a:lnTo>
                  <a:lnTo>
                    <a:pt x="1514475" y="4006278"/>
                  </a:lnTo>
                  <a:lnTo>
                    <a:pt x="1544701" y="4611039"/>
                  </a:lnTo>
                  <a:lnTo>
                    <a:pt x="2398776" y="4931664"/>
                  </a:lnTo>
                  <a:lnTo>
                    <a:pt x="2609977" y="4638014"/>
                  </a:lnTo>
                  <a:lnTo>
                    <a:pt x="3297301" y="4439602"/>
                  </a:lnTo>
                  <a:lnTo>
                    <a:pt x="4143502" y="4701514"/>
                  </a:lnTo>
                  <a:lnTo>
                    <a:pt x="5115052" y="4463415"/>
                  </a:lnTo>
                  <a:lnTo>
                    <a:pt x="5465953" y="4638014"/>
                  </a:lnTo>
                  <a:lnTo>
                    <a:pt x="6129528" y="4203103"/>
                  </a:lnTo>
                  <a:lnTo>
                    <a:pt x="6548628" y="3668141"/>
                  </a:lnTo>
                  <a:lnTo>
                    <a:pt x="6935978" y="3679316"/>
                  </a:lnTo>
                  <a:lnTo>
                    <a:pt x="7229729" y="3880866"/>
                  </a:lnTo>
                  <a:lnTo>
                    <a:pt x="7961503" y="3399916"/>
                  </a:lnTo>
                  <a:lnTo>
                    <a:pt x="8579104" y="3468243"/>
                  </a:lnTo>
                  <a:lnTo>
                    <a:pt x="9099804" y="3284093"/>
                  </a:lnTo>
                </a:path>
              </a:pathLst>
            </a:custGeom>
            <a:ln w="16764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4047" y="1562100"/>
              <a:ext cx="8750935" cy="4638040"/>
            </a:xfrm>
            <a:custGeom>
              <a:avLst/>
              <a:gdLst/>
              <a:ahLst/>
              <a:cxnLst/>
              <a:rect l="l" t="t" r="r" b="b"/>
              <a:pathLst>
                <a:path w="8750935" h="4638040">
                  <a:moveTo>
                    <a:pt x="381025" y="256032"/>
                  </a:moveTo>
                  <a:lnTo>
                    <a:pt x="0" y="789432"/>
                  </a:lnTo>
                  <a:lnTo>
                    <a:pt x="130187" y="1559305"/>
                  </a:lnTo>
                  <a:lnTo>
                    <a:pt x="385787" y="1641855"/>
                  </a:lnTo>
                  <a:lnTo>
                    <a:pt x="750925" y="1981580"/>
                  </a:lnTo>
                  <a:lnTo>
                    <a:pt x="884288" y="2543556"/>
                  </a:lnTo>
                  <a:lnTo>
                    <a:pt x="1331976" y="2635631"/>
                  </a:lnTo>
                  <a:lnTo>
                    <a:pt x="1997202" y="2397506"/>
                  </a:lnTo>
                  <a:lnTo>
                    <a:pt x="2074926" y="2626106"/>
                  </a:lnTo>
                  <a:lnTo>
                    <a:pt x="2573528" y="2657856"/>
                  </a:lnTo>
                  <a:lnTo>
                    <a:pt x="2956052" y="3216656"/>
                  </a:lnTo>
                  <a:lnTo>
                    <a:pt x="2648077" y="3694556"/>
                  </a:lnTo>
                  <a:lnTo>
                    <a:pt x="2076577" y="3775455"/>
                  </a:lnTo>
                  <a:lnTo>
                    <a:pt x="1574927" y="3704081"/>
                  </a:lnTo>
                  <a:lnTo>
                    <a:pt x="1433576" y="3818381"/>
                  </a:lnTo>
                  <a:lnTo>
                    <a:pt x="1600327" y="4089844"/>
                  </a:lnTo>
                  <a:lnTo>
                    <a:pt x="1574927" y="4285107"/>
                  </a:lnTo>
                  <a:lnTo>
                    <a:pt x="1805051" y="4637532"/>
                  </a:lnTo>
                  <a:lnTo>
                    <a:pt x="2637028" y="4420044"/>
                  </a:lnTo>
                  <a:lnTo>
                    <a:pt x="2738628" y="4212082"/>
                  </a:lnTo>
                  <a:lnTo>
                    <a:pt x="3008503" y="4305744"/>
                  </a:lnTo>
                  <a:lnTo>
                    <a:pt x="3711829" y="4142231"/>
                  </a:lnTo>
                  <a:lnTo>
                    <a:pt x="3878453" y="4564507"/>
                  </a:lnTo>
                  <a:lnTo>
                    <a:pt x="4556379" y="4289869"/>
                  </a:lnTo>
                  <a:lnTo>
                    <a:pt x="5181854" y="4369244"/>
                  </a:lnTo>
                  <a:lnTo>
                    <a:pt x="5591556" y="4108894"/>
                  </a:lnTo>
                  <a:lnTo>
                    <a:pt x="5705856" y="3559555"/>
                  </a:lnTo>
                  <a:lnTo>
                    <a:pt x="6370955" y="3569080"/>
                  </a:lnTo>
                  <a:lnTo>
                    <a:pt x="6461506" y="3310381"/>
                  </a:lnTo>
                  <a:lnTo>
                    <a:pt x="6729857" y="3321430"/>
                  </a:lnTo>
                  <a:lnTo>
                    <a:pt x="7088632" y="3580256"/>
                  </a:lnTo>
                  <a:lnTo>
                    <a:pt x="7677658" y="3135757"/>
                  </a:lnTo>
                  <a:lnTo>
                    <a:pt x="8295132" y="3089656"/>
                  </a:lnTo>
                  <a:lnTo>
                    <a:pt x="8520557" y="2749931"/>
                  </a:lnTo>
                  <a:lnTo>
                    <a:pt x="8750808" y="2772156"/>
                  </a:lnTo>
                </a:path>
                <a:path w="8750935" h="4638040">
                  <a:moveTo>
                    <a:pt x="7520685" y="0"/>
                  </a:moveTo>
                  <a:lnTo>
                    <a:pt x="7633334" y="370077"/>
                  </a:lnTo>
                  <a:lnTo>
                    <a:pt x="7552435" y="1021079"/>
                  </a:lnTo>
                  <a:lnTo>
                    <a:pt x="8020811" y="1224407"/>
                  </a:lnTo>
                  <a:lnTo>
                    <a:pt x="8260460" y="1661160"/>
                  </a:lnTo>
                  <a:lnTo>
                    <a:pt x="8554212" y="1888236"/>
                  </a:lnTo>
                  <a:lnTo>
                    <a:pt x="8157336" y="1764411"/>
                  </a:lnTo>
                  <a:lnTo>
                    <a:pt x="7876285" y="1402334"/>
                  </a:lnTo>
                  <a:lnTo>
                    <a:pt x="7520685" y="1353058"/>
                  </a:lnTo>
                  <a:lnTo>
                    <a:pt x="7299959" y="792479"/>
                  </a:lnTo>
                  <a:lnTo>
                    <a:pt x="7376159" y="331850"/>
                  </a:lnTo>
                </a:path>
              </a:pathLst>
            </a:custGeom>
            <a:ln w="15240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213598" y="1422654"/>
              <a:ext cx="919480" cy="1774189"/>
            </a:xfrm>
            <a:custGeom>
              <a:avLst/>
              <a:gdLst/>
              <a:ahLst/>
              <a:cxnLst/>
              <a:rect l="l" t="t" r="r" b="b"/>
              <a:pathLst>
                <a:path w="919479" h="1774189">
                  <a:moveTo>
                    <a:pt x="0" y="0"/>
                  </a:moveTo>
                  <a:lnTo>
                    <a:pt x="203200" y="520954"/>
                  </a:lnTo>
                  <a:lnTo>
                    <a:pt x="14224" y="1046607"/>
                  </a:lnTo>
                  <a:lnTo>
                    <a:pt x="63500" y="1211707"/>
                  </a:lnTo>
                  <a:lnTo>
                    <a:pt x="371348" y="1173607"/>
                  </a:lnTo>
                  <a:lnTo>
                    <a:pt x="545973" y="1675511"/>
                  </a:lnTo>
                  <a:lnTo>
                    <a:pt x="918972" y="1773936"/>
                  </a:lnTo>
                </a:path>
              </a:pathLst>
            </a:custGeom>
            <a:ln w="16764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25034" y="1536954"/>
              <a:ext cx="3919220" cy="3804285"/>
            </a:xfrm>
            <a:custGeom>
              <a:avLst/>
              <a:gdLst/>
              <a:ahLst/>
              <a:cxnLst/>
              <a:rect l="l" t="t" r="r" b="b"/>
              <a:pathLst>
                <a:path w="3919220" h="3804285">
                  <a:moveTo>
                    <a:pt x="1774824" y="0"/>
                  </a:moveTo>
                  <a:lnTo>
                    <a:pt x="1871725" y="357250"/>
                  </a:lnTo>
                  <a:lnTo>
                    <a:pt x="2211450" y="538226"/>
                  </a:lnTo>
                  <a:lnTo>
                    <a:pt x="2228849" y="869950"/>
                  </a:lnTo>
                  <a:lnTo>
                    <a:pt x="2130424" y="1162177"/>
                  </a:lnTo>
                  <a:lnTo>
                    <a:pt x="2276474" y="1468501"/>
                  </a:lnTo>
                  <a:lnTo>
                    <a:pt x="2309875" y="1760601"/>
                  </a:lnTo>
                  <a:lnTo>
                    <a:pt x="2081275" y="1813052"/>
                  </a:lnTo>
                  <a:lnTo>
                    <a:pt x="1470024" y="2197227"/>
                  </a:lnTo>
                  <a:lnTo>
                    <a:pt x="1547875" y="2311527"/>
                  </a:lnTo>
                  <a:lnTo>
                    <a:pt x="1517649" y="2578227"/>
                  </a:lnTo>
                  <a:lnTo>
                    <a:pt x="1241425" y="2884678"/>
                  </a:lnTo>
                  <a:lnTo>
                    <a:pt x="855726" y="3140329"/>
                  </a:lnTo>
                  <a:lnTo>
                    <a:pt x="241300" y="3216529"/>
                  </a:lnTo>
                  <a:lnTo>
                    <a:pt x="30225" y="3573653"/>
                  </a:lnTo>
                  <a:lnTo>
                    <a:pt x="0" y="3803904"/>
                  </a:lnTo>
                  <a:lnTo>
                    <a:pt x="338200" y="3459353"/>
                  </a:lnTo>
                  <a:lnTo>
                    <a:pt x="998601" y="3318129"/>
                  </a:lnTo>
                  <a:lnTo>
                    <a:pt x="1419224" y="3026029"/>
                  </a:lnTo>
                  <a:lnTo>
                    <a:pt x="1952624" y="3153029"/>
                  </a:lnTo>
                  <a:lnTo>
                    <a:pt x="2647949" y="3026029"/>
                  </a:lnTo>
                  <a:lnTo>
                    <a:pt x="3148075" y="2770378"/>
                  </a:lnTo>
                  <a:lnTo>
                    <a:pt x="3197224" y="2540127"/>
                  </a:lnTo>
                  <a:lnTo>
                    <a:pt x="3551300" y="2375027"/>
                  </a:lnTo>
                  <a:lnTo>
                    <a:pt x="3744975" y="2463927"/>
                  </a:lnTo>
                  <a:lnTo>
                    <a:pt x="3918966" y="2350584"/>
                  </a:lnTo>
                </a:path>
              </a:pathLst>
            </a:custGeom>
            <a:ln w="16764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56660" y="1693163"/>
              <a:ext cx="5023485" cy="2816860"/>
            </a:xfrm>
            <a:custGeom>
              <a:avLst/>
              <a:gdLst/>
              <a:ahLst/>
              <a:cxnLst/>
              <a:rect l="l" t="t" r="r" b="b"/>
              <a:pathLst>
                <a:path w="5023484" h="2816860">
                  <a:moveTo>
                    <a:pt x="983995" y="246252"/>
                  </a:moveTo>
                  <a:lnTo>
                    <a:pt x="668147" y="246252"/>
                  </a:lnTo>
                  <a:lnTo>
                    <a:pt x="325374" y="805307"/>
                  </a:lnTo>
                  <a:lnTo>
                    <a:pt x="0" y="1068959"/>
                  </a:lnTo>
                  <a:lnTo>
                    <a:pt x="772922" y="1243711"/>
                  </a:lnTo>
                  <a:lnTo>
                    <a:pt x="674497" y="1602739"/>
                  </a:lnTo>
                  <a:lnTo>
                    <a:pt x="979297" y="1725040"/>
                  </a:lnTo>
                  <a:lnTo>
                    <a:pt x="790448" y="2142744"/>
                  </a:lnTo>
                  <a:lnTo>
                    <a:pt x="1525269" y="1644014"/>
                  </a:lnTo>
                  <a:lnTo>
                    <a:pt x="1469770" y="1232535"/>
                  </a:lnTo>
                  <a:lnTo>
                    <a:pt x="1874519" y="1189736"/>
                  </a:lnTo>
                  <a:lnTo>
                    <a:pt x="2220467" y="954659"/>
                  </a:lnTo>
                  <a:lnTo>
                    <a:pt x="2087117" y="660781"/>
                  </a:lnTo>
                  <a:lnTo>
                    <a:pt x="2128392" y="311276"/>
                  </a:lnTo>
                  <a:lnTo>
                    <a:pt x="1858644" y="260476"/>
                  </a:lnTo>
                  <a:lnTo>
                    <a:pt x="1472945" y="0"/>
                  </a:lnTo>
                  <a:lnTo>
                    <a:pt x="983995" y="246252"/>
                  </a:lnTo>
                  <a:close/>
                </a:path>
                <a:path w="5023484" h="2816860">
                  <a:moveTo>
                    <a:pt x="4170807" y="1821814"/>
                  </a:moveTo>
                  <a:lnTo>
                    <a:pt x="4235958" y="1583944"/>
                  </a:lnTo>
                  <a:lnTo>
                    <a:pt x="4432681" y="1531620"/>
                  </a:lnTo>
                  <a:lnTo>
                    <a:pt x="4589780" y="1655318"/>
                  </a:lnTo>
                  <a:lnTo>
                    <a:pt x="4747006" y="1924939"/>
                  </a:lnTo>
                  <a:lnTo>
                    <a:pt x="5023104" y="1894839"/>
                  </a:lnTo>
                  <a:lnTo>
                    <a:pt x="5010404" y="2101088"/>
                  </a:lnTo>
                  <a:lnTo>
                    <a:pt x="4642231" y="2215261"/>
                  </a:lnTo>
                  <a:lnTo>
                    <a:pt x="4424807" y="2193036"/>
                  </a:lnTo>
                  <a:lnTo>
                    <a:pt x="4170807" y="2294509"/>
                  </a:lnTo>
                  <a:lnTo>
                    <a:pt x="3967734" y="2535555"/>
                  </a:lnTo>
                  <a:lnTo>
                    <a:pt x="3701034" y="2383409"/>
                  </a:lnTo>
                  <a:lnTo>
                    <a:pt x="3435985" y="2816352"/>
                  </a:lnTo>
                  <a:lnTo>
                    <a:pt x="3134487" y="2743454"/>
                  </a:lnTo>
                  <a:lnTo>
                    <a:pt x="3029712" y="2484882"/>
                  </a:lnTo>
                  <a:lnTo>
                    <a:pt x="3278886" y="2297684"/>
                  </a:lnTo>
                  <a:lnTo>
                    <a:pt x="3423285" y="1977263"/>
                  </a:lnTo>
                  <a:lnTo>
                    <a:pt x="3724910" y="1769490"/>
                  </a:lnTo>
                  <a:lnTo>
                    <a:pt x="4170807" y="1831339"/>
                  </a:lnTo>
                </a:path>
              </a:pathLst>
            </a:custGeom>
            <a:ln w="18288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25340" y="1463040"/>
              <a:ext cx="4518660" cy="5306695"/>
            </a:xfrm>
            <a:custGeom>
              <a:avLst/>
              <a:gdLst/>
              <a:ahLst/>
              <a:cxnLst/>
              <a:rect l="l" t="t" r="r" b="b"/>
              <a:pathLst>
                <a:path w="4518659" h="5306695">
                  <a:moveTo>
                    <a:pt x="4505833" y="4080764"/>
                  </a:moveTo>
                  <a:lnTo>
                    <a:pt x="3958082" y="4055364"/>
                  </a:lnTo>
                  <a:lnTo>
                    <a:pt x="3616706" y="4183976"/>
                  </a:lnTo>
                  <a:lnTo>
                    <a:pt x="3073781" y="4125226"/>
                  </a:lnTo>
                  <a:lnTo>
                    <a:pt x="2760980" y="4617453"/>
                  </a:lnTo>
                  <a:lnTo>
                    <a:pt x="2540254" y="4391977"/>
                  </a:lnTo>
                  <a:lnTo>
                    <a:pt x="2146554" y="4544415"/>
                  </a:lnTo>
                  <a:lnTo>
                    <a:pt x="2294255" y="4873091"/>
                  </a:lnTo>
                  <a:lnTo>
                    <a:pt x="1702054" y="4709541"/>
                  </a:lnTo>
                  <a:lnTo>
                    <a:pt x="1409827" y="4912791"/>
                  </a:lnTo>
                  <a:lnTo>
                    <a:pt x="0" y="5103329"/>
                  </a:lnTo>
                  <a:lnTo>
                    <a:pt x="457200" y="5306568"/>
                  </a:lnTo>
                  <a:lnTo>
                    <a:pt x="1651127" y="5128729"/>
                  </a:lnTo>
                  <a:lnTo>
                    <a:pt x="2019554" y="5243055"/>
                  </a:lnTo>
                  <a:lnTo>
                    <a:pt x="3327781" y="5152555"/>
                  </a:lnTo>
                  <a:lnTo>
                    <a:pt x="3683381" y="5243055"/>
                  </a:lnTo>
                  <a:lnTo>
                    <a:pt x="3899281" y="5001704"/>
                  </a:lnTo>
                  <a:lnTo>
                    <a:pt x="4305808" y="5192242"/>
                  </a:lnTo>
                  <a:lnTo>
                    <a:pt x="4312158" y="4593640"/>
                  </a:lnTo>
                  <a:lnTo>
                    <a:pt x="4518660" y="4466898"/>
                  </a:lnTo>
                </a:path>
                <a:path w="4518659" h="5306695">
                  <a:moveTo>
                    <a:pt x="4015740" y="0"/>
                  </a:moveTo>
                  <a:lnTo>
                    <a:pt x="4183888" y="497077"/>
                  </a:lnTo>
                  <a:lnTo>
                    <a:pt x="4183888" y="1006983"/>
                  </a:lnTo>
                  <a:lnTo>
                    <a:pt x="4440809" y="1356360"/>
                  </a:lnTo>
                  <a:lnTo>
                    <a:pt x="4456684" y="916432"/>
                  </a:lnTo>
                  <a:lnTo>
                    <a:pt x="4393184" y="635254"/>
                  </a:lnTo>
                  <a:lnTo>
                    <a:pt x="4518660" y="387153"/>
                  </a:lnTo>
                </a:path>
              </a:pathLst>
            </a:custGeom>
            <a:ln w="18288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863839" y="5664707"/>
              <a:ext cx="1026160" cy="622300"/>
            </a:xfrm>
            <a:custGeom>
              <a:avLst/>
              <a:gdLst/>
              <a:ahLst/>
              <a:cxnLst/>
              <a:rect l="l" t="t" r="r" b="b"/>
              <a:pathLst>
                <a:path w="1026159" h="622300">
                  <a:moveTo>
                    <a:pt x="800226" y="0"/>
                  </a:moveTo>
                  <a:lnTo>
                    <a:pt x="508000" y="96761"/>
                  </a:lnTo>
                  <a:lnTo>
                    <a:pt x="377825" y="172897"/>
                  </a:lnTo>
                  <a:lnTo>
                    <a:pt x="228600" y="342620"/>
                  </a:lnTo>
                  <a:lnTo>
                    <a:pt x="0" y="621791"/>
                  </a:lnTo>
                  <a:lnTo>
                    <a:pt x="571626" y="417169"/>
                  </a:lnTo>
                  <a:lnTo>
                    <a:pt x="685926" y="288683"/>
                  </a:lnTo>
                  <a:lnTo>
                    <a:pt x="1025651" y="225234"/>
                  </a:lnTo>
                  <a:lnTo>
                    <a:pt x="800226" y="0"/>
                  </a:lnTo>
                  <a:close/>
                </a:path>
              </a:pathLst>
            </a:custGeom>
            <a:ln w="18288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248" y="3810000"/>
              <a:ext cx="4343400" cy="3048000"/>
            </a:xfrm>
            <a:custGeom>
              <a:avLst/>
              <a:gdLst/>
              <a:ahLst/>
              <a:cxnLst/>
              <a:rect l="l" t="t" r="r" b="b"/>
              <a:pathLst>
                <a:path w="4343400" h="3048000">
                  <a:moveTo>
                    <a:pt x="0" y="0"/>
                  </a:moveTo>
                  <a:lnTo>
                    <a:pt x="152399" y="533400"/>
                  </a:lnTo>
                  <a:lnTo>
                    <a:pt x="609600" y="609600"/>
                  </a:lnTo>
                  <a:lnTo>
                    <a:pt x="914400" y="1143000"/>
                  </a:lnTo>
                  <a:lnTo>
                    <a:pt x="838200" y="1524000"/>
                  </a:lnTo>
                  <a:lnTo>
                    <a:pt x="1066800" y="1752600"/>
                  </a:lnTo>
                  <a:lnTo>
                    <a:pt x="914400" y="2209800"/>
                  </a:lnTo>
                  <a:lnTo>
                    <a:pt x="990600" y="2590800"/>
                  </a:lnTo>
                  <a:lnTo>
                    <a:pt x="2362200" y="2971798"/>
                  </a:lnTo>
                  <a:lnTo>
                    <a:pt x="2667000" y="2743200"/>
                  </a:lnTo>
                  <a:lnTo>
                    <a:pt x="3505200" y="2743200"/>
                  </a:lnTo>
                  <a:lnTo>
                    <a:pt x="3657600" y="2590800"/>
                  </a:lnTo>
                  <a:lnTo>
                    <a:pt x="4343400" y="2971798"/>
                  </a:lnTo>
                  <a:lnTo>
                    <a:pt x="4191000" y="3047999"/>
                  </a:lnTo>
                  <a:lnTo>
                    <a:pt x="3657600" y="2895600"/>
                  </a:lnTo>
                  <a:lnTo>
                    <a:pt x="3429000" y="2971798"/>
                  </a:lnTo>
                  <a:lnTo>
                    <a:pt x="2590800" y="3047999"/>
                  </a:lnTo>
                  <a:lnTo>
                    <a:pt x="2286000" y="3047999"/>
                  </a:lnTo>
                  <a:lnTo>
                    <a:pt x="761999" y="2895600"/>
                  </a:lnTo>
                  <a:lnTo>
                    <a:pt x="304800" y="2971798"/>
                  </a:lnTo>
                  <a:lnTo>
                    <a:pt x="152399" y="2667000"/>
                  </a:lnTo>
                  <a:lnTo>
                    <a:pt x="457200" y="2286000"/>
                  </a:lnTo>
                  <a:lnTo>
                    <a:pt x="533400" y="1752600"/>
                  </a:lnTo>
                  <a:lnTo>
                    <a:pt x="228600" y="1371600"/>
                  </a:lnTo>
                  <a:lnTo>
                    <a:pt x="381000" y="990600"/>
                  </a:lnTo>
                  <a:lnTo>
                    <a:pt x="76200" y="83820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336" y="6101054"/>
              <a:ext cx="153522" cy="12959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7571" y="6119787"/>
              <a:ext cx="177876" cy="11752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70128" y="6095149"/>
              <a:ext cx="170815" cy="132715"/>
            </a:xfrm>
            <a:custGeom>
              <a:avLst/>
              <a:gdLst/>
              <a:ahLst/>
              <a:cxnLst/>
              <a:rect l="l" t="t" r="r" b="b"/>
              <a:pathLst>
                <a:path w="170815" h="132714">
                  <a:moveTo>
                    <a:pt x="29705" y="23482"/>
                  </a:moveTo>
                  <a:lnTo>
                    <a:pt x="10744" y="21615"/>
                  </a:lnTo>
                  <a:lnTo>
                    <a:pt x="0" y="130619"/>
                  </a:lnTo>
                  <a:lnTo>
                    <a:pt x="18961" y="132486"/>
                  </a:lnTo>
                  <a:lnTo>
                    <a:pt x="29705" y="23482"/>
                  </a:lnTo>
                  <a:close/>
                </a:path>
                <a:path w="170815" h="132714">
                  <a:moveTo>
                    <a:pt x="78079" y="13347"/>
                  </a:moveTo>
                  <a:lnTo>
                    <a:pt x="59055" y="12331"/>
                  </a:lnTo>
                  <a:lnTo>
                    <a:pt x="53225" y="121704"/>
                  </a:lnTo>
                  <a:lnTo>
                    <a:pt x="72250" y="122720"/>
                  </a:lnTo>
                  <a:lnTo>
                    <a:pt x="78079" y="13347"/>
                  </a:lnTo>
                  <a:close/>
                </a:path>
                <a:path w="170815" h="132714">
                  <a:moveTo>
                    <a:pt x="123113" y="115887"/>
                  </a:moveTo>
                  <a:lnTo>
                    <a:pt x="122491" y="6350"/>
                  </a:lnTo>
                  <a:lnTo>
                    <a:pt x="103441" y="6464"/>
                  </a:lnTo>
                  <a:lnTo>
                    <a:pt x="104063" y="116001"/>
                  </a:lnTo>
                  <a:lnTo>
                    <a:pt x="123113" y="115887"/>
                  </a:lnTo>
                  <a:close/>
                </a:path>
                <a:path w="170815" h="132714">
                  <a:moveTo>
                    <a:pt x="170738" y="109537"/>
                  </a:moveTo>
                  <a:lnTo>
                    <a:pt x="170116" y="0"/>
                  </a:lnTo>
                  <a:lnTo>
                    <a:pt x="151066" y="114"/>
                  </a:lnTo>
                  <a:lnTo>
                    <a:pt x="151688" y="109651"/>
                  </a:lnTo>
                  <a:lnTo>
                    <a:pt x="170738" y="109537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3193" y="6035573"/>
              <a:ext cx="176784" cy="13655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8377" y="5932665"/>
              <a:ext cx="196481" cy="16621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157490" y="5311901"/>
              <a:ext cx="728980" cy="675005"/>
            </a:xfrm>
            <a:custGeom>
              <a:avLst/>
              <a:gdLst/>
              <a:ahLst/>
              <a:cxnLst/>
              <a:rect l="l" t="t" r="r" b="b"/>
              <a:pathLst>
                <a:path w="728980" h="675004">
                  <a:moveTo>
                    <a:pt x="61506" y="665911"/>
                  </a:moveTo>
                  <a:lnTo>
                    <a:pt x="17068" y="576313"/>
                  </a:lnTo>
                  <a:lnTo>
                    <a:pt x="0" y="584784"/>
                  </a:lnTo>
                  <a:lnTo>
                    <a:pt x="44450" y="674382"/>
                  </a:lnTo>
                  <a:lnTo>
                    <a:pt x="61506" y="665911"/>
                  </a:lnTo>
                  <a:close/>
                </a:path>
                <a:path w="728980" h="675004">
                  <a:moveTo>
                    <a:pt x="112509" y="632980"/>
                  </a:moveTo>
                  <a:lnTo>
                    <a:pt x="56832" y="549948"/>
                  </a:lnTo>
                  <a:lnTo>
                    <a:pt x="41021" y="560552"/>
                  </a:lnTo>
                  <a:lnTo>
                    <a:pt x="96748" y="643597"/>
                  </a:lnTo>
                  <a:lnTo>
                    <a:pt x="112509" y="632980"/>
                  </a:lnTo>
                  <a:close/>
                </a:path>
                <a:path w="728980" h="675004">
                  <a:moveTo>
                    <a:pt x="153784" y="604405"/>
                  </a:moveTo>
                  <a:lnTo>
                    <a:pt x="98107" y="521373"/>
                  </a:lnTo>
                  <a:lnTo>
                    <a:pt x="82296" y="531977"/>
                  </a:lnTo>
                  <a:lnTo>
                    <a:pt x="138036" y="615022"/>
                  </a:lnTo>
                  <a:lnTo>
                    <a:pt x="153784" y="604405"/>
                  </a:lnTo>
                  <a:close/>
                </a:path>
                <a:path w="728980" h="675004">
                  <a:moveTo>
                    <a:pt x="198234" y="579005"/>
                  </a:moveTo>
                  <a:lnTo>
                    <a:pt x="142608" y="495973"/>
                  </a:lnTo>
                  <a:lnTo>
                    <a:pt x="126733" y="506577"/>
                  </a:lnTo>
                  <a:lnTo>
                    <a:pt x="182486" y="589622"/>
                  </a:lnTo>
                  <a:lnTo>
                    <a:pt x="198234" y="579005"/>
                  </a:lnTo>
                  <a:close/>
                </a:path>
                <a:path w="728980" h="675004">
                  <a:moveTo>
                    <a:pt x="283959" y="511187"/>
                  </a:moveTo>
                  <a:lnTo>
                    <a:pt x="213347" y="440309"/>
                  </a:lnTo>
                  <a:lnTo>
                    <a:pt x="199885" y="453758"/>
                  </a:lnTo>
                  <a:lnTo>
                    <a:pt x="270370" y="524637"/>
                  </a:lnTo>
                  <a:lnTo>
                    <a:pt x="283959" y="511187"/>
                  </a:lnTo>
                  <a:close/>
                </a:path>
                <a:path w="728980" h="675004">
                  <a:moveTo>
                    <a:pt x="333362" y="485990"/>
                  </a:moveTo>
                  <a:lnTo>
                    <a:pt x="256019" y="408368"/>
                  </a:lnTo>
                  <a:lnTo>
                    <a:pt x="242557" y="421805"/>
                  </a:lnTo>
                  <a:lnTo>
                    <a:pt x="319773" y="499427"/>
                  </a:lnTo>
                  <a:lnTo>
                    <a:pt x="333362" y="485990"/>
                  </a:lnTo>
                  <a:close/>
                </a:path>
                <a:path w="728980" h="675004">
                  <a:moveTo>
                    <a:pt x="373240" y="448678"/>
                  </a:moveTo>
                  <a:lnTo>
                    <a:pt x="287388" y="380682"/>
                  </a:lnTo>
                  <a:lnTo>
                    <a:pt x="275577" y="395617"/>
                  </a:lnTo>
                  <a:lnTo>
                    <a:pt x="361429" y="463613"/>
                  </a:lnTo>
                  <a:lnTo>
                    <a:pt x="373240" y="448678"/>
                  </a:lnTo>
                  <a:close/>
                </a:path>
                <a:path w="728980" h="675004">
                  <a:moveTo>
                    <a:pt x="411340" y="418515"/>
                  </a:moveTo>
                  <a:lnTo>
                    <a:pt x="325488" y="350520"/>
                  </a:lnTo>
                  <a:lnTo>
                    <a:pt x="313677" y="365455"/>
                  </a:lnTo>
                  <a:lnTo>
                    <a:pt x="399529" y="433451"/>
                  </a:lnTo>
                  <a:lnTo>
                    <a:pt x="411340" y="418515"/>
                  </a:lnTo>
                  <a:close/>
                </a:path>
                <a:path w="728980" h="675004">
                  <a:moveTo>
                    <a:pt x="487794" y="342684"/>
                  </a:moveTo>
                  <a:lnTo>
                    <a:pt x="392798" y="288239"/>
                  </a:lnTo>
                  <a:lnTo>
                    <a:pt x="383273" y="304774"/>
                  </a:lnTo>
                  <a:lnTo>
                    <a:pt x="478396" y="359206"/>
                  </a:lnTo>
                  <a:lnTo>
                    <a:pt x="487794" y="342684"/>
                  </a:lnTo>
                  <a:close/>
                </a:path>
                <a:path w="728980" h="675004">
                  <a:moveTo>
                    <a:pt x="521195" y="302996"/>
                  </a:moveTo>
                  <a:lnTo>
                    <a:pt x="426072" y="248539"/>
                  </a:lnTo>
                  <a:lnTo>
                    <a:pt x="416674" y="265049"/>
                  </a:lnTo>
                  <a:lnTo>
                    <a:pt x="511670" y="319519"/>
                  </a:lnTo>
                  <a:lnTo>
                    <a:pt x="521195" y="302996"/>
                  </a:lnTo>
                  <a:close/>
                </a:path>
                <a:path w="728980" h="675004">
                  <a:moveTo>
                    <a:pt x="552564" y="264033"/>
                  </a:moveTo>
                  <a:lnTo>
                    <a:pt x="453631" y="217043"/>
                  </a:lnTo>
                  <a:lnTo>
                    <a:pt x="445503" y="234188"/>
                  </a:lnTo>
                  <a:lnTo>
                    <a:pt x="544436" y="281228"/>
                  </a:lnTo>
                  <a:lnTo>
                    <a:pt x="552564" y="264033"/>
                  </a:lnTo>
                  <a:close/>
                </a:path>
                <a:path w="728980" h="675004">
                  <a:moveTo>
                    <a:pt x="581139" y="225933"/>
                  </a:moveTo>
                  <a:lnTo>
                    <a:pt x="482206" y="178943"/>
                  </a:lnTo>
                  <a:lnTo>
                    <a:pt x="474078" y="196088"/>
                  </a:lnTo>
                  <a:lnTo>
                    <a:pt x="573011" y="243078"/>
                  </a:lnTo>
                  <a:lnTo>
                    <a:pt x="581139" y="225933"/>
                  </a:lnTo>
                  <a:close/>
                </a:path>
                <a:path w="728980" h="675004">
                  <a:moveTo>
                    <a:pt x="640702" y="146304"/>
                  </a:moveTo>
                  <a:lnTo>
                    <a:pt x="539102" y="105664"/>
                  </a:lnTo>
                  <a:lnTo>
                    <a:pt x="531990" y="123317"/>
                  </a:lnTo>
                  <a:lnTo>
                    <a:pt x="633717" y="163957"/>
                  </a:lnTo>
                  <a:lnTo>
                    <a:pt x="640702" y="146304"/>
                  </a:lnTo>
                  <a:close/>
                </a:path>
                <a:path w="728980" h="675004">
                  <a:moveTo>
                    <a:pt x="675627" y="113030"/>
                  </a:moveTo>
                  <a:lnTo>
                    <a:pt x="574027" y="72263"/>
                  </a:lnTo>
                  <a:lnTo>
                    <a:pt x="566915" y="89916"/>
                  </a:lnTo>
                  <a:lnTo>
                    <a:pt x="668642" y="130683"/>
                  </a:lnTo>
                  <a:lnTo>
                    <a:pt x="675627" y="113030"/>
                  </a:lnTo>
                  <a:close/>
                </a:path>
                <a:path w="728980" h="675004">
                  <a:moveTo>
                    <a:pt x="698995" y="64262"/>
                  </a:moveTo>
                  <a:lnTo>
                    <a:pt x="592696" y="37719"/>
                  </a:lnTo>
                  <a:lnTo>
                    <a:pt x="588124" y="56134"/>
                  </a:lnTo>
                  <a:lnTo>
                    <a:pt x="694296" y="82677"/>
                  </a:lnTo>
                  <a:lnTo>
                    <a:pt x="698995" y="64262"/>
                  </a:lnTo>
                  <a:close/>
                </a:path>
                <a:path w="728980" h="675004">
                  <a:moveTo>
                    <a:pt x="728967" y="28829"/>
                  </a:moveTo>
                  <a:lnTo>
                    <a:pt x="613524" y="0"/>
                  </a:lnTo>
                  <a:lnTo>
                    <a:pt x="608825" y="18542"/>
                  </a:lnTo>
                  <a:lnTo>
                    <a:pt x="724395" y="47371"/>
                  </a:lnTo>
                  <a:lnTo>
                    <a:pt x="728967" y="28829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10638" y="5110987"/>
              <a:ext cx="179197" cy="16560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887092" y="4909438"/>
              <a:ext cx="165100" cy="151130"/>
            </a:xfrm>
            <a:custGeom>
              <a:avLst/>
              <a:gdLst/>
              <a:ahLst/>
              <a:cxnLst/>
              <a:rect l="l" t="t" r="r" b="b"/>
              <a:pathLst>
                <a:path w="165100" h="151129">
                  <a:moveTo>
                    <a:pt x="129540" y="131699"/>
                  </a:moveTo>
                  <a:lnTo>
                    <a:pt x="1143" y="123698"/>
                  </a:lnTo>
                  <a:lnTo>
                    <a:pt x="0" y="142748"/>
                  </a:lnTo>
                  <a:lnTo>
                    <a:pt x="128270" y="150749"/>
                  </a:lnTo>
                  <a:lnTo>
                    <a:pt x="129540" y="131699"/>
                  </a:lnTo>
                  <a:close/>
                </a:path>
                <a:path w="165100" h="151129">
                  <a:moveTo>
                    <a:pt x="146494" y="86487"/>
                  </a:moveTo>
                  <a:lnTo>
                    <a:pt x="17907" y="86487"/>
                  </a:lnTo>
                  <a:lnTo>
                    <a:pt x="17907" y="105537"/>
                  </a:lnTo>
                  <a:lnTo>
                    <a:pt x="146494" y="105537"/>
                  </a:lnTo>
                  <a:lnTo>
                    <a:pt x="146494" y="86487"/>
                  </a:lnTo>
                  <a:close/>
                </a:path>
                <a:path w="165100" h="151129">
                  <a:moveTo>
                    <a:pt x="164592" y="19050"/>
                  </a:moveTo>
                  <a:lnTo>
                    <a:pt x="162941" y="0"/>
                  </a:lnTo>
                  <a:lnTo>
                    <a:pt x="34798" y="11049"/>
                  </a:lnTo>
                  <a:lnTo>
                    <a:pt x="36449" y="29972"/>
                  </a:lnTo>
                  <a:lnTo>
                    <a:pt x="164592" y="19050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34591" y="4693666"/>
              <a:ext cx="139319" cy="15798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658" y="3753611"/>
              <a:ext cx="2064385" cy="2157730"/>
            </a:xfrm>
            <a:custGeom>
              <a:avLst/>
              <a:gdLst/>
              <a:ahLst/>
              <a:cxnLst/>
              <a:rect l="l" t="t" r="r" b="b"/>
              <a:pathLst>
                <a:path w="2064385" h="2157729">
                  <a:moveTo>
                    <a:pt x="1109332" y="5715"/>
                  </a:moveTo>
                  <a:lnTo>
                    <a:pt x="1091184" y="0"/>
                  </a:lnTo>
                  <a:lnTo>
                    <a:pt x="1054989" y="113411"/>
                  </a:lnTo>
                  <a:lnTo>
                    <a:pt x="1073137" y="119126"/>
                  </a:lnTo>
                  <a:lnTo>
                    <a:pt x="1109332" y="5715"/>
                  </a:lnTo>
                  <a:close/>
                </a:path>
                <a:path w="2064385" h="2157729">
                  <a:moveTo>
                    <a:pt x="1155153" y="16002"/>
                  </a:moveTo>
                  <a:lnTo>
                    <a:pt x="1137158" y="9779"/>
                  </a:lnTo>
                  <a:lnTo>
                    <a:pt x="1098080" y="122174"/>
                  </a:lnTo>
                  <a:lnTo>
                    <a:pt x="1116063" y="128397"/>
                  </a:lnTo>
                  <a:lnTo>
                    <a:pt x="1155153" y="16002"/>
                  </a:lnTo>
                  <a:close/>
                </a:path>
                <a:path w="2064385" h="2157729">
                  <a:moveTo>
                    <a:pt x="1204366" y="22352"/>
                  </a:moveTo>
                  <a:lnTo>
                    <a:pt x="1186370" y="16129"/>
                  </a:lnTo>
                  <a:lnTo>
                    <a:pt x="1147292" y="128524"/>
                  </a:lnTo>
                  <a:lnTo>
                    <a:pt x="1165275" y="134747"/>
                  </a:lnTo>
                  <a:lnTo>
                    <a:pt x="1204366" y="22352"/>
                  </a:lnTo>
                  <a:close/>
                </a:path>
                <a:path w="2064385" h="2157729">
                  <a:moveTo>
                    <a:pt x="1255928" y="30988"/>
                  </a:moveTo>
                  <a:lnTo>
                    <a:pt x="1238465" y="23368"/>
                  </a:lnTo>
                  <a:lnTo>
                    <a:pt x="1190967" y="132588"/>
                  </a:lnTo>
                  <a:lnTo>
                    <a:pt x="1208430" y="140208"/>
                  </a:lnTo>
                  <a:lnTo>
                    <a:pt x="1255928" y="30988"/>
                  </a:lnTo>
                  <a:close/>
                </a:path>
                <a:path w="2064385" h="2157729">
                  <a:moveTo>
                    <a:pt x="1340319" y="59944"/>
                  </a:moveTo>
                  <a:lnTo>
                    <a:pt x="1323682" y="50673"/>
                  </a:lnTo>
                  <a:lnTo>
                    <a:pt x="1265389" y="154432"/>
                  </a:lnTo>
                  <a:lnTo>
                    <a:pt x="1281899" y="163703"/>
                  </a:lnTo>
                  <a:lnTo>
                    <a:pt x="1340319" y="59944"/>
                  </a:lnTo>
                  <a:close/>
                </a:path>
                <a:path w="2064385" h="2157729">
                  <a:moveTo>
                    <a:pt x="1383118" y="72644"/>
                  </a:moveTo>
                  <a:lnTo>
                    <a:pt x="1366608" y="63373"/>
                  </a:lnTo>
                  <a:lnTo>
                    <a:pt x="1308188" y="167132"/>
                  </a:lnTo>
                  <a:lnTo>
                    <a:pt x="1324825" y="176403"/>
                  </a:lnTo>
                  <a:lnTo>
                    <a:pt x="1383118" y="72644"/>
                  </a:lnTo>
                  <a:close/>
                </a:path>
                <a:path w="2064385" h="2157729">
                  <a:moveTo>
                    <a:pt x="1427060" y="79502"/>
                  </a:moveTo>
                  <a:lnTo>
                    <a:pt x="1410804" y="69596"/>
                  </a:lnTo>
                  <a:lnTo>
                    <a:pt x="1343748" y="179324"/>
                  </a:lnTo>
                  <a:lnTo>
                    <a:pt x="1360004" y="189230"/>
                  </a:lnTo>
                  <a:lnTo>
                    <a:pt x="1427060" y="79502"/>
                  </a:lnTo>
                  <a:close/>
                </a:path>
                <a:path w="2064385" h="2157729">
                  <a:moveTo>
                    <a:pt x="1470875" y="102362"/>
                  </a:moveTo>
                  <a:lnTo>
                    <a:pt x="1455508" y="91059"/>
                  </a:lnTo>
                  <a:lnTo>
                    <a:pt x="1379308" y="194564"/>
                  </a:lnTo>
                  <a:lnTo>
                    <a:pt x="1394675" y="205867"/>
                  </a:lnTo>
                  <a:lnTo>
                    <a:pt x="1470875" y="102362"/>
                  </a:lnTo>
                  <a:close/>
                </a:path>
                <a:path w="2064385" h="2157729">
                  <a:moveTo>
                    <a:pt x="1545678" y="137668"/>
                  </a:moveTo>
                  <a:lnTo>
                    <a:pt x="1531200" y="125222"/>
                  </a:lnTo>
                  <a:lnTo>
                    <a:pt x="1447380" y="222758"/>
                  </a:lnTo>
                  <a:lnTo>
                    <a:pt x="1461731" y="235204"/>
                  </a:lnTo>
                  <a:lnTo>
                    <a:pt x="1545678" y="137668"/>
                  </a:lnTo>
                  <a:close/>
                </a:path>
                <a:path w="2064385" h="2157729">
                  <a:moveTo>
                    <a:pt x="1582127" y="159893"/>
                  </a:moveTo>
                  <a:lnTo>
                    <a:pt x="1567776" y="147447"/>
                  </a:lnTo>
                  <a:lnTo>
                    <a:pt x="1483829" y="244983"/>
                  </a:lnTo>
                  <a:lnTo>
                    <a:pt x="1498307" y="257429"/>
                  </a:lnTo>
                  <a:lnTo>
                    <a:pt x="1582127" y="159893"/>
                  </a:lnTo>
                  <a:close/>
                </a:path>
                <a:path w="2064385" h="2157729">
                  <a:moveTo>
                    <a:pt x="1626819" y="174371"/>
                  </a:moveTo>
                  <a:lnTo>
                    <a:pt x="1612353" y="161925"/>
                  </a:lnTo>
                  <a:lnTo>
                    <a:pt x="1523326" y="265430"/>
                  </a:lnTo>
                  <a:lnTo>
                    <a:pt x="1537804" y="277876"/>
                  </a:lnTo>
                  <a:lnTo>
                    <a:pt x="1626819" y="174371"/>
                  </a:lnTo>
                  <a:close/>
                </a:path>
                <a:path w="2064385" h="2157729">
                  <a:moveTo>
                    <a:pt x="1634070" y="1297432"/>
                  </a:moveTo>
                  <a:lnTo>
                    <a:pt x="634492" y="1227924"/>
                  </a:lnTo>
                  <a:lnTo>
                    <a:pt x="895692" y="494118"/>
                  </a:lnTo>
                  <a:lnTo>
                    <a:pt x="913104" y="554736"/>
                  </a:lnTo>
                  <a:lnTo>
                    <a:pt x="968819" y="554736"/>
                  </a:lnTo>
                  <a:lnTo>
                    <a:pt x="1049997" y="329692"/>
                  </a:lnTo>
                  <a:lnTo>
                    <a:pt x="999058" y="331343"/>
                  </a:lnTo>
                  <a:lnTo>
                    <a:pt x="941755" y="492887"/>
                  </a:lnTo>
                  <a:lnTo>
                    <a:pt x="921042" y="422935"/>
                  </a:lnTo>
                  <a:lnTo>
                    <a:pt x="956310" y="323850"/>
                  </a:lnTo>
                  <a:lnTo>
                    <a:pt x="938364" y="317500"/>
                  </a:lnTo>
                  <a:lnTo>
                    <a:pt x="911860" y="391947"/>
                  </a:lnTo>
                  <a:lnTo>
                    <a:pt x="889228" y="315468"/>
                  </a:lnTo>
                  <a:lnTo>
                    <a:pt x="839889" y="315468"/>
                  </a:lnTo>
                  <a:lnTo>
                    <a:pt x="763485" y="543687"/>
                  </a:lnTo>
                  <a:lnTo>
                    <a:pt x="808050" y="548386"/>
                  </a:lnTo>
                  <a:lnTo>
                    <a:pt x="865352" y="388366"/>
                  </a:lnTo>
                  <a:lnTo>
                    <a:pt x="886675" y="462686"/>
                  </a:lnTo>
                  <a:lnTo>
                    <a:pt x="614756" y="1226553"/>
                  </a:lnTo>
                  <a:lnTo>
                    <a:pt x="1320" y="1183894"/>
                  </a:lnTo>
                  <a:lnTo>
                    <a:pt x="0" y="1202944"/>
                  </a:lnTo>
                  <a:lnTo>
                    <a:pt x="608114" y="1245235"/>
                  </a:lnTo>
                  <a:lnTo>
                    <a:pt x="285673" y="2151075"/>
                  </a:lnTo>
                  <a:lnTo>
                    <a:pt x="303618" y="2157463"/>
                  </a:lnTo>
                  <a:lnTo>
                    <a:pt x="627837" y="1246606"/>
                  </a:lnTo>
                  <a:lnTo>
                    <a:pt x="1632788" y="1316482"/>
                  </a:lnTo>
                  <a:lnTo>
                    <a:pt x="1634070" y="1297432"/>
                  </a:lnTo>
                  <a:close/>
                </a:path>
                <a:path w="2064385" h="2157729">
                  <a:moveTo>
                    <a:pt x="1662264" y="197993"/>
                  </a:moveTo>
                  <a:lnTo>
                    <a:pt x="1648929" y="184404"/>
                  </a:lnTo>
                  <a:lnTo>
                    <a:pt x="1551393" y="279908"/>
                  </a:lnTo>
                  <a:lnTo>
                    <a:pt x="1564728" y="293497"/>
                  </a:lnTo>
                  <a:lnTo>
                    <a:pt x="1662264" y="197993"/>
                  </a:lnTo>
                  <a:close/>
                </a:path>
                <a:path w="2064385" h="2157729">
                  <a:moveTo>
                    <a:pt x="1728050" y="247269"/>
                  </a:moveTo>
                  <a:lnTo>
                    <a:pt x="1715477" y="232918"/>
                  </a:lnTo>
                  <a:lnTo>
                    <a:pt x="1612607" y="322707"/>
                  </a:lnTo>
                  <a:lnTo>
                    <a:pt x="1625180" y="337058"/>
                  </a:lnTo>
                  <a:lnTo>
                    <a:pt x="1728050" y="247269"/>
                  </a:lnTo>
                  <a:close/>
                </a:path>
                <a:path w="2064385" h="2157729">
                  <a:moveTo>
                    <a:pt x="1761324" y="277495"/>
                  </a:moveTo>
                  <a:lnTo>
                    <a:pt x="1748878" y="263144"/>
                  </a:lnTo>
                  <a:lnTo>
                    <a:pt x="1646008" y="352806"/>
                  </a:lnTo>
                  <a:lnTo>
                    <a:pt x="1658454" y="367157"/>
                  </a:lnTo>
                  <a:lnTo>
                    <a:pt x="1761324" y="277495"/>
                  </a:lnTo>
                  <a:close/>
                </a:path>
                <a:path w="2064385" h="2157729">
                  <a:moveTo>
                    <a:pt x="1785200" y="304419"/>
                  </a:moveTo>
                  <a:lnTo>
                    <a:pt x="1772627" y="290068"/>
                  </a:lnTo>
                  <a:lnTo>
                    <a:pt x="1669757" y="379857"/>
                  </a:lnTo>
                  <a:lnTo>
                    <a:pt x="1682330" y="394208"/>
                  </a:lnTo>
                  <a:lnTo>
                    <a:pt x="1785200" y="304419"/>
                  </a:lnTo>
                  <a:close/>
                </a:path>
                <a:path w="2064385" h="2157729">
                  <a:moveTo>
                    <a:pt x="1815045" y="331978"/>
                  </a:moveTo>
                  <a:lnTo>
                    <a:pt x="1803107" y="317119"/>
                  </a:lnTo>
                  <a:lnTo>
                    <a:pt x="1697062" y="403098"/>
                  </a:lnTo>
                  <a:lnTo>
                    <a:pt x="1709000" y="417957"/>
                  </a:lnTo>
                  <a:lnTo>
                    <a:pt x="1815045" y="331978"/>
                  </a:lnTo>
                  <a:close/>
                </a:path>
                <a:path w="2064385" h="2157729">
                  <a:moveTo>
                    <a:pt x="1871306" y="399669"/>
                  </a:moveTo>
                  <a:lnTo>
                    <a:pt x="1861146" y="383540"/>
                  </a:lnTo>
                  <a:lnTo>
                    <a:pt x="1745576" y="456057"/>
                  </a:lnTo>
                  <a:lnTo>
                    <a:pt x="1755736" y="472186"/>
                  </a:lnTo>
                  <a:lnTo>
                    <a:pt x="1871306" y="399669"/>
                  </a:lnTo>
                  <a:close/>
                </a:path>
                <a:path w="2064385" h="2157729">
                  <a:moveTo>
                    <a:pt x="1892642" y="428117"/>
                  </a:moveTo>
                  <a:lnTo>
                    <a:pt x="1882863" y="411734"/>
                  </a:lnTo>
                  <a:lnTo>
                    <a:pt x="1765515" y="481584"/>
                  </a:lnTo>
                  <a:lnTo>
                    <a:pt x="1775294" y="497967"/>
                  </a:lnTo>
                  <a:lnTo>
                    <a:pt x="1892642" y="428117"/>
                  </a:lnTo>
                  <a:close/>
                </a:path>
                <a:path w="2064385" h="2157729">
                  <a:moveTo>
                    <a:pt x="1917153" y="464820"/>
                  </a:moveTo>
                  <a:lnTo>
                    <a:pt x="1907882" y="448183"/>
                  </a:lnTo>
                  <a:lnTo>
                    <a:pt x="1788629" y="514731"/>
                  </a:lnTo>
                  <a:lnTo>
                    <a:pt x="1797900" y="531368"/>
                  </a:lnTo>
                  <a:lnTo>
                    <a:pt x="1917153" y="464820"/>
                  </a:lnTo>
                  <a:close/>
                </a:path>
                <a:path w="2064385" h="2157729">
                  <a:moveTo>
                    <a:pt x="1937727" y="491744"/>
                  </a:moveTo>
                  <a:lnTo>
                    <a:pt x="1928456" y="475107"/>
                  </a:lnTo>
                  <a:lnTo>
                    <a:pt x="1809330" y="541782"/>
                  </a:lnTo>
                  <a:lnTo>
                    <a:pt x="1818601" y="558419"/>
                  </a:lnTo>
                  <a:lnTo>
                    <a:pt x="1937727" y="491744"/>
                  </a:lnTo>
                  <a:close/>
                </a:path>
                <a:path w="2064385" h="2157729">
                  <a:moveTo>
                    <a:pt x="1975700" y="564007"/>
                  </a:moveTo>
                  <a:lnTo>
                    <a:pt x="1967445" y="546862"/>
                  </a:lnTo>
                  <a:lnTo>
                    <a:pt x="1844382" y="606044"/>
                  </a:lnTo>
                  <a:lnTo>
                    <a:pt x="1852637" y="623189"/>
                  </a:lnTo>
                  <a:lnTo>
                    <a:pt x="1975700" y="564007"/>
                  </a:lnTo>
                  <a:close/>
                </a:path>
                <a:path w="2064385" h="2157729">
                  <a:moveTo>
                    <a:pt x="1994242" y="607568"/>
                  </a:moveTo>
                  <a:lnTo>
                    <a:pt x="1987003" y="589915"/>
                  </a:lnTo>
                  <a:lnTo>
                    <a:pt x="1860765" y="641858"/>
                  </a:lnTo>
                  <a:lnTo>
                    <a:pt x="1868004" y="659511"/>
                  </a:lnTo>
                  <a:lnTo>
                    <a:pt x="1994242" y="607568"/>
                  </a:lnTo>
                  <a:close/>
                </a:path>
                <a:path w="2064385" h="2157729">
                  <a:moveTo>
                    <a:pt x="2006942" y="644017"/>
                  </a:moveTo>
                  <a:lnTo>
                    <a:pt x="1999703" y="626491"/>
                  </a:lnTo>
                  <a:lnTo>
                    <a:pt x="1873465" y="678434"/>
                  </a:lnTo>
                  <a:lnTo>
                    <a:pt x="1880704" y="695960"/>
                  </a:lnTo>
                  <a:lnTo>
                    <a:pt x="2006942" y="644017"/>
                  </a:lnTo>
                  <a:close/>
                </a:path>
                <a:path w="2064385" h="2157729">
                  <a:moveTo>
                    <a:pt x="2022817" y="675767"/>
                  </a:moveTo>
                  <a:lnTo>
                    <a:pt x="2015578" y="658241"/>
                  </a:lnTo>
                  <a:lnTo>
                    <a:pt x="1889340" y="710184"/>
                  </a:lnTo>
                  <a:lnTo>
                    <a:pt x="1896579" y="727710"/>
                  </a:lnTo>
                  <a:lnTo>
                    <a:pt x="2022817" y="675767"/>
                  </a:lnTo>
                  <a:close/>
                </a:path>
                <a:path w="2064385" h="2157729">
                  <a:moveTo>
                    <a:pt x="2044407" y="756158"/>
                  </a:moveTo>
                  <a:lnTo>
                    <a:pt x="2038184" y="738124"/>
                  </a:lnTo>
                  <a:lnTo>
                    <a:pt x="1909025" y="782193"/>
                  </a:lnTo>
                  <a:lnTo>
                    <a:pt x="1915248" y="800227"/>
                  </a:lnTo>
                  <a:lnTo>
                    <a:pt x="2044407" y="756158"/>
                  </a:lnTo>
                  <a:close/>
                </a:path>
                <a:path w="2064385" h="2157729">
                  <a:moveTo>
                    <a:pt x="2054440" y="792607"/>
                  </a:moveTo>
                  <a:lnTo>
                    <a:pt x="2049106" y="774319"/>
                  </a:lnTo>
                  <a:lnTo>
                    <a:pt x="1918042" y="812419"/>
                  </a:lnTo>
                  <a:lnTo>
                    <a:pt x="1923376" y="830707"/>
                  </a:lnTo>
                  <a:lnTo>
                    <a:pt x="2054440" y="792607"/>
                  </a:lnTo>
                  <a:close/>
                </a:path>
                <a:path w="2064385" h="2157729">
                  <a:moveTo>
                    <a:pt x="2059266" y="830707"/>
                  </a:moveTo>
                  <a:lnTo>
                    <a:pt x="2053932" y="812419"/>
                  </a:lnTo>
                  <a:lnTo>
                    <a:pt x="1922741" y="850519"/>
                  </a:lnTo>
                  <a:lnTo>
                    <a:pt x="1928075" y="868807"/>
                  </a:lnTo>
                  <a:lnTo>
                    <a:pt x="2059266" y="830707"/>
                  </a:lnTo>
                  <a:close/>
                </a:path>
                <a:path w="2064385" h="2157729">
                  <a:moveTo>
                    <a:pt x="2064346" y="876935"/>
                  </a:moveTo>
                  <a:lnTo>
                    <a:pt x="2059901" y="858393"/>
                  </a:lnTo>
                  <a:lnTo>
                    <a:pt x="1927186" y="890016"/>
                  </a:lnTo>
                  <a:lnTo>
                    <a:pt x="1931631" y="908558"/>
                  </a:lnTo>
                  <a:lnTo>
                    <a:pt x="2064346" y="876935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5342" y="3743451"/>
              <a:ext cx="192062" cy="12357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05561" y="3764279"/>
              <a:ext cx="175260" cy="132715"/>
            </a:xfrm>
            <a:custGeom>
              <a:avLst/>
              <a:gdLst/>
              <a:ahLst/>
              <a:cxnLst/>
              <a:rect l="l" t="t" r="r" b="b"/>
              <a:pathLst>
                <a:path w="175259" h="132714">
                  <a:moveTo>
                    <a:pt x="25539" y="23368"/>
                  </a:moveTo>
                  <a:lnTo>
                    <a:pt x="6527" y="22225"/>
                  </a:lnTo>
                  <a:lnTo>
                    <a:pt x="0" y="131572"/>
                  </a:lnTo>
                  <a:lnTo>
                    <a:pt x="19011" y="132715"/>
                  </a:lnTo>
                  <a:lnTo>
                    <a:pt x="25539" y="23368"/>
                  </a:lnTo>
                  <a:close/>
                </a:path>
                <a:path w="175259" h="132714">
                  <a:moveTo>
                    <a:pt x="70548" y="13335"/>
                  </a:moveTo>
                  <a:lnTo>
                    <a:pt x="51498" y="13081"/>
                  </a:lnTo>
                  <a:lnTo>
                    <a:pt x="50241" y="122555"/>
                  </a:lnTo>
                  <a:lnTo>
                    <a:pt x="69291" y="122809"/>
                  </a:lnTo>
                  <a:lnTo>
                    <a:pt x="70548" y="13335"/>
                  </a:lnTo>
                  <a:close/>
                </a:path>
                <a:path w="175259" h="132714">
                  <a:moveTo>
                    <a:pt x="125653" y="7112"/>
                  </a:moveTo>
                  <a:lnTo>
                    <a:pt x="106616" y="6604"/>
                  </a:lnTo>
                  <a:lnTo>
                    <a:pt x="103085" y="116078"/>
                  </a:lnTo>
                  <a:lnTo>
                    <a:pt x="122123" y="116586"/>
                  </a:lnTo>
                  <a:lnTo>
                    <a:pt x="125653" y="7112"/>
                  </a:lnTo>
                  <a:close/>
                </a:path>
                <a:path w="175259" h="132714">
                  <a:moveTo>
                    <a:pt x="175247" y="1270"/>
                  </a:moveTo>
                  <a:lnTo>
                    <a:pt x="156235" y="0"/>
                  </a:lnTo>
                  <a:lnTo>
                    <a:pt x="148755" y="109220"/>
                  </a:lnTo>
                  <a:lnTo>
                    <a:pt x="167754" y="110490"/>
                  </a:lnTo>
                  <a:lnTo>
                    <a:pt x="175247" y="1270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7149" y="3805173"/>
              <a:ext cx="180416" cy="15735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4347" y="4007357"/>
              <a:ext cx="70485" cy="94615"/>
            </a:xfrm>
            <a:custGeom>
              <a:avLst/>
              <a:gdLst/>
              <a:ahLst/>
              <a:cxnLst/>
              <a:rect l="l" t="t" r="r" b="b"/>
              <a:pathLst>
                <a:path w="70485" h="94614">
                  <a:moveTo>
                    <a:pt x="15988" y="0"/>
                  </a:moveTo>
                  <a:lnTo>
                    <a:pt x="0" y="10287"/>
                  </a:lnTo>
                  <a:lnTo>
                    <a:pt x="54380" y="94234"/>
                  </a:lnTo>
                  <a:lnTo>
                    <a:pt x="70368" y="83947"/>
                  </a:lnTo>
                  <a:lnTo>
                    <a:pt x="15988" y="0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0298" y="3892804"/>
              <a:ext cx="192058" cy="159131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695" y="3640073"/>
              <a:ext cx="2193925" cy="2694940"/>
            </a:xfrm>
            <a:custGeom>
              <a:avLst/>
              <a:gdLst/>
              <a:ahLst/>
              <a:cxnLst/>
              <a:rect l="l" t="t" r="r" b="b"/>
              <a:pathLst>
                <a:path w="2193925" h="2694940">
                  <a:moveTo>
                    <a:pt x="111658" y="1685417"/>
                  </a:moveTo>
                  <a:lnTo>
                    <a:pt x="101765" y="1669161"/>
                  </a:lnTo>
                  <a:lnTo>
                    <a:pt x="0" y="1731010"/>
                  </a:lnTo>
                  <a:lnTo>
                    <a:pt x="9893" y="1747266"/>
                  </a:lnTo>
                  <a:lnTo>
                    <a:pt x="111658" y="1685417"/>
                  </a:lnTo>
                  <a:close/>
                </a:path>
                <a:path w="2193925" h="2694940">
                  <a:moveTo>
                    <a:pt x="132346" y="434213"/>
                  </a:moveTo>
                  <a:lnTo>
                    <a:pt x="29235" y="251841"/>
                  </a:lnTo>
                  <a:lnTo>
                    <a:pt x="12661" y="261239"/>
                  </a:lnTo>
                  <a:lnTo>
                    <a:pt x="115760" y="443611"/>
                  </a:lnTo>
                  <a:lnTo>
                    <a:pt x="132346" y="434213"/>
                  </a:lnTo>
                  <a:close/>
                </a:path>
                <a:path w="2193925" h="2694940">
                  <a:moveTo>
                    <a:pt x="232613" y="2481567"/>
                  </a:moveTo>
                  <a:lnTo>
                    <a:pt x="214884" y="2474620"/>
                  </a:lnTo>
                  <a:lnTo>
                    <a:pt x="131470" y="2687459"/>
                  </a:lnTo>
                  <a:lnTo>
                    <a:pt x="149212" y="2694406"/>
                  </a:lnTo>
                  <a:lnTo>
                    <a:pt x="232613" y="2481567"/>
                  </a:lnTo>
                  <a:close/>
                </a:path>
                <a:path w="2193925" h="2694940">
                  <a:moveTo>
                    <a:pt x="356336" y="329438"/>
                  </a:moveTo>
                  <a:lnTo>
                    <a:pt x="295859" y="128778"/>
                  </a:lnTo>
                  <a:lnTo>
                    <a:pt x="277622" y="134239"/>
                  </a:lnTo>
                  <a:lnTo>
                    <a:pt x="338099" y="334899"/>
                  </a:lnTo>
                  <a:lnTo>
                    <a:pt x="356336" y="329438"/>
                  </a:lnTo>
                  <a:close/>
                </a:path>
                <a:path w="2193925" h="2694940">
                  <a:moveTo>
                    <a:pt x="362635" y="962660"/>
                  </a:moveTo>
                  <a:lnTo>
                    <a:pt x="140817" y="648970"/>
                  </a:lnTo>
                  <a:lnTo>
                    <a:pt x="125272" y="659892"/>
                  </a:lnTo>
                  <a:lnTo>
                    <a:pt x="347091" y="973582"/>
                  </a:lnTo>
                  <a:lnTo>
                    <a:pt x="362635" y="962660"/>
                  </a:lnTo>
                  <a:close/>
                </a:path>
                <a:path w="2193925" h="2694940">
                  <a:moveTo>
                    <a:pt x="448906" y="2477579"/>
                  </a:moveTo>
                  <a:lnTo>
                    <a:pt x="430060" y="2474772"/>
                  </a:lnTo>
                  <a:lnTo>
                    <a:pt x="397776" y="2691447"/>
                  </a:lnTo>
                  <a:lnTo>
                    <a:pt x="416623" y="2694254"/>
                  </a:lnTo>
                  <a:lnTo>
                    <a:pt x="448906" y="2477579"/>
                  </a:lnTo>
                  <a:close/>
                </a:path>
                <a:path w="2193925" h="2694940">
                  <a:moveTo>
                    <a:pt x="688390" y="2653830"/>
                  </a:moveTo>
                  <a:lnTo>
                    <a:pt x="678980" y="2444496"/>
                  </a:lnTo>
                  <a:lnTo>
                    <a:pt x="659942" y="2445347"/>
                  </a:lnTo>
                  <a:lnTo>
                    <a:pt x="669353" y="2654681"/>
                  </a:lnTo>
                  <a:lnTo>
                    <a:pt x="688390" y="2653830"/>
                  </a:lnTo>
                  <a:close/>
                </a:path>
                <a:path w="2193925" h="2694940">
                  <a:moveTo>
                    <a:pt x="838555" y="14859"/>
                  </a:moveTo>
                  <a:lnTo>
                    <a:pt x="819645" y="12446"/>
                  </a:lnTo>
                  <a:lnTo>
                    <a:pt x="792353" y="229743"/>
                  </a:lnTo>
                  <a:lnTo>
                    <a:pt x="811263" y="232156"/>
                  </a:lnTo>
                  <a:lnTo>
                    <a:pt x="838555" y="14859"/>
                  </a:lnTo>
                  <a:close/>
                </a:path>
                <a:path w="2193925" h="2694940">
                  <a:moveTo>
                    <a:pt x="966063" y="2575306"/>
                  </a:moveTo>
                  <a:lnTo>
                    <a:pt x="911847" y="2372893"/>
                  </a:lnTo>
                  <a:lnTo>
                    <a:pt x="893445" y="2377821"/>
                  </a:lnTo>
                  <a:lnTo>
                    <a:pt x="947661" y="2580233"/>
                  </a:lnTo>
                  <a:lnTo>
                    <a:pt x="966063" y="2575306"/>
                  </a:lnTo>
                  <a:close/>
                </a:path>
                <a:path w="2193925" h="2694940">
                  <a:moveTo>
                    <a:pt x="1109649" y="5969"/>
                  </a:moveTo>
                  <a:lnTo>
                    <a:pt x="1091565" y="0"/>
                  </a:lnTo>
                  <a:lnTo>
                    <a:pt x="1016558" y="225933"/>
                  </a:lnTo>
                  <a:lnTo>
                    <a:pt x="1034643" y="231902"/>
                  </a:lnTo>
                  <a:lnTo>
                    <a:pt x="1109649" y="5969"/>
                  </a:lnTo>
                  <a:close/>
                </a:path>
                <a:path w="2193925" h="2694940">
                  <a:moveTo>
                    <a:pt x="1118285" y="2042109"/>
                  </a:moveTo>
                  <a:lnTo>
                    <a:pt x="896467" y="1728470"/>
                  </a:lnTo>
                  <a:lnTo>
                    <a:pt x="880922" y="1739392"/>
                  </a:lnTo>
                  <a:lnTo>
                    <a:pt x="1102741" y="2053107"/>
                  </a:lnTo>
                  <a:lnTo>
                    <a:pt x="1118285" y="2042109"/>
                  </a:lnTo>
                  <a:close/>
                </a:path>
                <a:path w="2193925" h="2694940">
                  <a:moveTo>
                    <a:pt x="1220101" y="2456459"/>
                  </a:moveTo>
                  <a:lnTo>
                    <a:pt x="1126337" y="2269058"/>
                  </a:lnTo>
                  <a:lnTo>
                    <a:pt x="1109306" y="2277580"/>
                  </a:lnTo>
                  <a:lnTo>
                    <a:pt x="1203071" y="2464993"/>
                  </a:lnTo>
                  <a:lnTo>
                    <a:pt x="1220101" y="2456459"/>
                  </a:lnTo>
                  <a:close/>
                </a:path>
                <a:path w="2193925" h="2694940">
                  <a:moveTo>
                    <a:pt x="1360030" y="53975"/>
                  </a:moveTo>
                  <a:lnTo>
                    <a:pt x="1343266" y="44704"/>
                  </a:lnTo>
                  <a:lnTo>
                    <a:pt x="1225016" y="260477"/>
                  </a:lnTo>
                  <a:lnTo>
                    <a:pt x="1241717" y="269748"/>
                  </a:lnTo>
                  <a:lnTo>
                    <a:pt x="1360030" y="53975"/>
                  </a:lnTo>
                  <a:close/>
                </a:path>
                <a:path w="2193925" h="2694940">
                  <a:moveTo>
                    <a:pt x="1465059" y="2299589"/>
                  </a:moveTo>
                  <a:lnTo>
                    <a:pt x="1333233" y="2136724"/>
                  </a:lnTo>
                  <a:lnTo>
                    <a:pt x="1318374" y="2148713"/>
                  </a:lnTo>
                  <a:lnTo>
                    <a:pt x="1450200" y="2311577"/>
                  </a:lnTo>
                  <a:lnTo>
                    <a:pt x="1465059" y="2299589"/>
                  </a:lnTo>
                  <a:close/>
                </a:path>
                <a:path w="2193925" h="2694940">
                  <a:moveTo>
                    <a:pt x="1579105" y="772922"/>
                  </a:moveTo>
                  <a:lnTo>
                    <a:pt x="1569326" y="756666"/>
                  </a:lnTo>
                  <a:lnTo>
                    <a:pt x="1139177" y="1017905"/>
                  </a:lnTo>
                  <a:lnTo>
                    <a:pt x="1149070" y="1034161"/>
                  </a:lnTo>
                  <a:lnTo>
                    <a:pt x="1579105" y="772922"/>
                  </a:lnTo>
                  <a:close/>
                </a:path>
                <a:path w="2193925" h="2694940">
                  <a:moveTo>
                    <a:pt x="1595488" y="126746"/>
                  </a:moveTo>
                  <a:lnTo>
                    <a:pt x="1580248" y="115316"/>
                  </a:lnTo>
                  <a:lnTo>
                    <a:pt x="1421244" y="327406"/>
                  </a:lnTo>
                  <a:lnTo>
                    <a:pt x="1436484" y="338836"/>
                  </a:lnTo>
                  <a:lnTo>
                    <a:pt x="1595488" y="126746"/>
                  </a:lnTo>
                  <a:close/>
                </a:path>
                <a:path w="2193925" h="2694940">
                  <a:moveTo>
                    <a:pt x="1669656" y="1357884"/>
                  </a:moveTo>
                  <a:lnTo>
                    <a:pt x="1411846" y="1338834"/>
                  </a:lnTo>
                  <a:lnTo>
                    <a:pt x="1345044" y="1510284"/>
                  </a:lnTo>
                  <a:lnTo>
                    <a:pt x="1392796" y="1519809"/>
                  </a:lnTo>
                  <a:lnTo>
                    <a:pt x="1440548" y="1386459"/>
                  </a:lnTo>
                  <a:lnTo>
                    <a:pt x="1507350" y="1395984"/>
                  </a:lnTo>
                  <a:lnTo>
                    <a:pt x="1469123" y="1510284"/>
                  </a:lnTo>
                  <a:lnTo>
                    <a:pt x="1507350" y="1510284"/>
                  </a:lnTo>
                  <a:lnTo>
                    <a:pt x="1555102" y="1395984"/>
                  </a:lnTo>
                  <a:lnTo>
                    <a:pt x="1602854" y="1395984"/>
                  </a:lnTo>
                  <a:lnTo>
                    <a:pt x="1564627" y="1519809"/>
                  </a:lnTo>
                  <a:lnTo>
                    <a:pt x="1612379" y="1529334"/>
                  </a:lnTo>
                  <a:lnTo>
                    <a:pt x="1669656" y="1357884"/>
                  </a:lnTo>
                  <a:close/>
                </a:path>
                <a:path w="2193925" h="2694940">
                  <a:moveTo>
                    <a:pt x="1681594" y="2107908"/>
                  </a:moveTo>
                  <a:lnTo>
                    <a:pt x="1509636" y="1988210"/>
                  </a:lnTo>
                  <a:lnTo>
                    <a:pt x="1498714" y="2003844"/>
                  </a:lnTo>
                  <a:lnTo>
                    <a:pt x="1670672" y="2123554"/>
                  </a:lnTo>
                  <a:lnTo>
                    <a:pt x="1681594" y="2107908"/>
                  </a:lnTo>
                  <a:close/>
                </a:path>
                <a:path w="2193925" h="2694940">
                  <a:moveTo>
                    <a:pt x="1793608" y="249047"/>
                  </a:moveTo>
                  <a:lnTo>
                    <a:pt x="1780527" y="235331"/>
                  </a:lnTo>
                  <a:lnTo>
                    <a:pt x="1588249" y="417830"/>
                  </a:lnTo>
                  <a:lnTo>
                    <a:pt x="1601330" y="431546"/>
                  </a:lnTo>
                  <a:lnTo>
                    <a:pt x="1793608" y="249047"/>
                  </a:lnTo>
                  <a:close/>
                </a:path>
                <a:path w="2193925" h="2694940">
                  <a:moveTo>
                    <a:pt x="1864474" y="1909445"/>
                  </a:moveTo>
                  <a:lnTo>
                    <a:pt x="1663814" y="1813687"/>
                  </a:lnTo>
                  <a:lnTo>
                    <a:pt x="1655559" y="1830959"/>
                  </a:lnTo>
                  <a:lnTo>
                    <a:pt x="1856219" y="1926590"/>
                  </a:lnTo>
                  <a:lnTo>
                    <a:pt x="1864474" y="1909445"/>
                  </a:lnTo>
                  <a:close/>
                </a:path>
                <a:path w="2193925" h="2694940">
                  <a:moveTo>
                    <a:pt x="1956295" y="399161"/>
                  </a:moveTo>
                  <a:lnTo>
                    <a:pt x="1944865" y="383794"/>
                  </a:lnTo>
                  <a:lnTo>
                    <a:pt x="1724139" y="547116"/>
                  </a:lnTo>
                  <a:lnTo>
                    <a:pt x="1735442" y="562483"/>
                  </a:lnTo>
                  <a:lnTo>
                    <a:pt x="1956295" y="399161"/>
                  </a:lnTo>
                  <a:close/>
                </a:path>
                <a:path w="2193925" h="2694940">
                  <a:moveTo>
                    <a:pt x="2021446" y="1681607"/>
                  </a:moveTo>
                  <a:lnTo>
                    <a:pt x="1788147" y="1633601"/>
                  </a:lnTo>
                  <a:lnTo>
                    <a:pt x="1784337" y="1652270"/>
                  </a:lnTo>
                  <a:lnTo>
                    <a:pt x="2017636" y="1700276"/>
                  </a:lnTo>
                  <a:lnTo>
                    <a:pt x="2021446" y="1681607"/>
                  </a:lnTo>
                  <a:close/>
                </a:path>
                <a:path w="2193925" h="2694940">
                  <a:moveTo>
                    <a:pt x="2070468" y="581152"/>
                  </a:moveTo>
                  <a:lnTo>
                    <a:pt x="2061324" y="564388"/>
                  </a:lnTo>
                  <a:lnTo>
                    <a:pt x="1829041" y="692150"/>
                  </a:lnTo>
                  <a:lnTo>
                    <a:pt x="1838185" y="708914"/>
                  </a:lnTo>
                  <a:lnTo>
                    <a:pt x="2070468" y="581152"/>
                  </a:lnTo>
                  <a:close/>
                </a:path>
                <a:path w="2193925" h="2694940">
                  <a:moveTo>
                    <a:pt x="2158733" y="787019"/>
                  </a:moveTo>
                  <a:lnTo>
                    <a:pt x="2152383" y="769112"/>
                  </a:lnTo>
                  <a:lnTo>
                    <a:pt x="1902574" y="857758"/>
                  </a:lnTo>
                  <a:lnTo>
                    <a:pt x="1908924" y="875665"/>
                  </a:lnTo>
                  <a:lnTo>
                    <a:pt x="2158733" y="787019"/>
                  </a:lnTo>
                  <a:close/>
                </a:path>
                <a:path w="2193925" h="2694940">
                  <a:moveTo>
                    <a:pt x="2187435" y="1235075"/>
                  </a:moveTo>
                  <a:lnTo>
                    <a:pt x="2185784" y="1216152"/>
                  </a:lnTo>
                  <a:lnTo>
                    <a:pt x="1921624" y="1238377"/>
                  </a:lnTo>
                  <a:lnTo>
                    <a:pt x="1923148" y="1257300"/>
                  </a:lnTo>
                  <a:lnTo>
                    <a:pt x="2187435" y="1235075"/>
                  </a:lnTo>
                  <a:close/>
                </a:path>
                <a:path w="2193925" h="2694940">
                  <a:moveTo>
                    <a:pt x="2193912" y="1001268"/>
                  </a:moveTo>
                  <a:lnTo>
                    <a:pt x="2189721" y="982726"/>
                  </a:lnTo>
                  <a:lnTo>
                    <a:pt x="1931022" y="1040384"/>
                  </a:lnTo>
                  <a:lnTo>
                    <a:pt x="1935086" y="1058926"/>
                  </a:lnTo>
                  <a:lnTo>
                    <a:pt x="2193912" y="1001268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480" y="4207764"/>
              <a:ext cx="283464" cy="23774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74420" y="5559551"/>
              <a:ext cx="132588" cy="12344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24940" y="4311395"/>
              <a:ext cx="210311" cy="219456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668" y="3687444"/>
              <a:ext cx="2113915" cy="2518410"/>
            </a:xfrm>
            <a:custGeom>
              <a:avLst/>
              <a:gdLst/>
              <a:ahLst/>
              <a:cxnLst/>
              <a:rect l="l" t="t" r="r" b="b"/>
              <a:pathLst>
                <a:path w="2113915" h="2518410">
                  <a:moveTo>
                    <a:pt x="10668" y="2403983"/>
                  </a:moveTo>
                  <a:lnTo>
                    <a:pt x="0" y="2403983"/>
                  </a:lnTo>
                  <a:lnTo>
                    <a:pt x="0" y="2422271"/>
                  </a:lnTo>
                  <a:lnTo>
                    <a:pt x="10668" y="2403983"/>
                  </a:lnTo>
                  <a:close/>
                </a:path>
                <a:path w="2113915" h="2518410">
                  <a:moveTo>
                    <a:pt x="48768" y="434594"/>
                  </a:moveTo>
                  <a:lnTo>
                    <a:pt x="0" y="367919"/>
                  </a:lnTo>
                  <a:lnTo>
                    <a:pt x="0" y="406019"/>
                  </a:lnTo>
                  <a:lnTo>
                    <a:pt x="29260" y="444119"/>
                  </a:lnTo>
                  <a:lnTo>
                    <a:pt x="48768" y="434594"/>
                  </a:lnTo>
                  <a:close/>
                </a:path>
                <a:path w="2113915" h="2518410">
                  <a:moveTo>
                    <a:pt x="57912" y="2413127"/>
                  </a:moveTo>
                  <a:lnTo>
                    <a:pt x="38608" y="2413127"/>
                  </a:lnTo>
                  <a:lnTo>
                    <a:pt x="0" y="2470480"/>
                  </a:lnTo>
                  <a:lnTo>
                    <a:pt x="0" y="2518283"/>
                  </a:lnTo>
                  <a:lnTo>
                    <a:pt x="57912" y="2413127"/>
                  </a:lnTo>
                  <a:close/>
                </a:path>
                <a:path w="2113915" h="2518410">
                  <a:moveTo>
                    <a:pt x="575081" y="218694"/>
                  </a:moveTo>
                  <a:lnTo>
                    <a:pt x="562432" y="0"/>
                  </a:lnTo>
                  <a:lnTo>
                    <a:pt x="543407" y="1016"/>
                  </a:lnTo>
                  <a:lnTo>
                    <a:pt x="556056" y="219710"/>
                  </a:lnTo>
                  <a:lnTo>
                    <a:pt x="575081" y="218694"/>
                  </a:lnTo>
                  <a:close/>
                </a:path>
                <a:path w="2113915" h="2518410">
                  <a:moveTo>
                    <a:pt x="2113788" y="1403223"/>
                  </a:moveTo>
                  <a:lnTo>
                    <a:pt x="1858772" y="1385062"/>
                  </a:lnTo>
                  <a:lnTo>
                    <a:pt x="1857502" y="1404112"/>
                  </a:lnTo>
                  <a:lnTo>
                    <a:pt x="2112391" y="1422273"/>
                  </a:lnTo>
                  <a:lnTo>
                    <a:pt x="2113788" y="1403223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0979" y="5674478"/>
              <a:ext cx="223837" cy="24168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91276" y="5632897"/>
              <a:ext cx="94315" cy="11813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3379" y="3973067"/>
              <a:ext cx="551688" cy="2019300"/>
            </a:xfrm>
            <a:prstGeom prst="rect">
              <a:avLst/>
            </a:prstGeom>
          </p:spPr>
        </p:pic>
      </p:grpSp>
      <p:pic>
        <p:nvPicPr>
          <p:cNvPr id="36" name="object 3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77887" y="4828081"/>
            <a:ext cx="334862" cy="294286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384803" y="140207"/>
            <a:ext cx="2565654" cy="1119378"/>
          </a:xfrm>
          <a:prstGeom prst="rect">
            <a:avLst/>
          </a:prstGeom>
        </p:spPr>
      </p:pic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Realista</a:t>
            </a:r>
          </a:p>
        </p:txBody>
      </p:sp>
      <p:grpSp>
        <p:nvGrpSpPr>
          <p:cNvPr id="39" name="object 39"/>
          <p:cNvGrpSpPr/>
          <p:nvPr/>
        </p:nvGrpSpPr>
        <p:grpSpPr>
          <a:xfrm>
            <a:off x="202692" y="896111"/>
            <a:ext cx="8919210" cy="5289550"/>
            <a:chOff x="202692" y="896111"/>
            <a:chExt cx="8919210" cy="5289550"/>
          </a:xfrm>
        </p:grpSpPr>
        <p:pic>
          <p:nvPicPr>
            <p:cNvPr id="40" name="object 4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02692" y="1036319"/>
              <a:ext cx="730758" cy="68198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83107" y="896111"/>
              <a:ext cx="8481822" cy="89992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83107" y="1383791"/>
              <a:ext cx="8638794" cy="89992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83107" y="1871472"/>
              <a:ext cx="7247382" cy="899922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83107" y="2359151"/>
              <a:ext cx="8027670" cy="89992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83107" y="2846832"/>
              <a:ext cx="8256270" cy="899921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83107" y="3334511"/>
              <a:ext cx="8420862" cy="899921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83107" y="3822191"/>
              <a:ext cx="8594598" cy="89992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83107" y="4309871"/>
              <a:ext cx="8364474" cy="899921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83107" y="4797552"/>
              <a:ext cx="8503158" cy="899922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83107" y="5285232"/>
              <a:ext cx="3015234" cy="899922"/>
            </a:xfrm>
            <a:prstGeom prst="rect">
              <a:avLst/>
            </a:prstGeom>
          </p:spPr>
        </p:pic>
      </p:grpSp>
      <p:sp>
        <p:nvSpPr>
          <p:cNvPr id="51" name="object 51"/>
          <p:cNvSpPr txBox="1"/>
          <p:nvPr/>
        </p:nvSpPr>
        <p:spPr>
          <a:xfrm>
            <a:off x="380491" y="1011427"/>
            <a:ext cx="8344534" cy="4904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A2C145"/>
              </a:buClr>
              <a:buSzPct val="79687"/>
              <a:buChar char="►"/>
              <a:tabLst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Este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mundo narrativo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se caracteriza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porque 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se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ajusta a la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realidad externa. Su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interés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es </a:t>
            </a:r>
            <a:r>
              <a:rPr sz="3200" spc="-9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poder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reflejar,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en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forma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objetiva, las 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características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de una época,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lugar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y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tipo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 humano; para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ello el escritor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debe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realizar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 previamente una observación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minuciosa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realidad sobre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cual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quiere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escribir. Esto </a:t>
            </a:r>
            <a:r>
              <a:rPr sz="3200" spc="-9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signific</a:t>
            </a:r>
            <a:r>
              <a:rPr sz="3200" u="heavy" spc="-5" dirty="0">
                <a:solidFill>
                  <a:srgbClr val="FFFFFF"/>
                </a:solidFill>
                <a:uFill>
                  <a:solidFill>
                    <a:srgbClr val="5B5D6B"/>
                  </a:solidFill>
                </a:uFill>
                <a:latin typeface="Tahoma"/>
                <a:cs typeface="Tahoma"/>
              </a:rPr>
              <a:t>a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que mientras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mas detallada sea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descripción de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ese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mundo, más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creíble será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 para</a:t>
            </a:r>
            <a:r>
              <a:rPr sz="32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lector.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19627" y="103631"/>
            <a:ext cx="3096005" cy="111937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22141" y="249428"/>
            <a:ext cx="22961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Fantástico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02692" y="822960"/>
            <a:ext cx="8909050" cy="5289550"/>
            <a:chOff x="202692" y="822960"/>
            <a:chExt cx="8909050" cy="52895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692" y="963168"/>
              <a:ext cx="730758" cy="68198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3107" y="822960"/>
              <a:ext cx="8628126" cy="89992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3107" y="1310640"/>
              <a:ext cx="8608314" cy="89992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3107" y="1798320"/>
              <a:ext cx="8568690" cy="89992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3107" y="2286000"/>
              <a:ext cx="7719822" cy="89992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3107" y="2773680"/>
              <a:ext cx="8000238" cy="89992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3107" y="3261360"/>
              <a:ext cx="7608570" cy="89992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3107" y="3749039"/>
              <a:ext cx="8108442" cy="89992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3107" y="4236719"/>
              <a:ext cx="7792974" cy="89992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3107" y="4724400"/>
              <a:ext cx="7139178" cy="89992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3107" y="5212080"/>
              <a:ext cx="3149346" cy="899921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380491" y="938276"/>
            <a:ext cx="8333740" cy="4904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A2C145"/>
              </a:buClr>
              <a:buSzPct val="79687"/>
              <a:buChar char="►"/>
              <a:tabLst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Se entiende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por mundo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fantástico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aquel que </a:t>
            </a:r>
            <a:r>
              <a:rPr sz="3200" spc="-9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transgrede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orden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racional. Este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 mundo</a:t>
            </a:r>
            <a:r>
              <a:rPr sz="32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se </a:t>
            </a:r>
            <a:r>
              <a:rPr sz="3200" spc="-9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vincula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con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lo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 maravilloso,</a:t>
            </a:r>
            <a:r>
              <a:rPr sz="32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lo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extraordinario, </a:t>
            </a:r>
            <a:r>
              <a:rPr sz="3200" spc="-9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lo sobrenatural, lo inexplicable. Muchas 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veces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 en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 narrativa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del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s.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 XX,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 mundo 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fantástico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irrumpe desde una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situación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cotidiana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normal, provocando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en el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lector 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sorpresa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y una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actitud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de duda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sobre el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carácter real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o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fantástico 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del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mundo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representado.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1208" y="320040"/>
            <a:ext cx="6439662" cy="89992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02692" y="1490472"/>
            <a:ext cx="8547735" cy="1388110"/>
            <a:chOff x="202692" y="1490472"/>
            <a:chExt cx="8547735" cy="138811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692" y="1630680"/>
              <a:ext cx="730758" cy="68198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3107" y="1490472"/>
              <a:ext cx="681990" cy="89992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0936" y="1490472"/>
              <a:ext cx="8119109" cy="89992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3107" y="1978152"/>
              <a:ext cx="6022086" cy="899922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202692" y="3148583"/>
            <a:ext cx="8360409" cy="1388110"/>
            <a:chOff x="202692" y="3148583"/>
            <a:chExt cx="8360409" cy="138811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692" y="3288791"/>
              <a:ext cx="730758" cy="68199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3107" y="3148583"/>
              <a:ext cx="681990" cy="89992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0936" y="3148583"/>
              <a:ext cx="7931658" cy="89992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3107" y="3636263"/>
              <a:ext cx="6834378" cy="899922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80491" y="435101"/>
            <a:ext cx="7972425" cy="38309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3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SEGÚN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UNIDAD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PLURALIDAD:</a:t>
            </a:r>
            <a:endParaRPr sz="3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450">
              <a:latin typeface="Tahoma"/>
              <a:cs typeface="Tahoma"/>
            </a:endParaRPr>
          </a:p>
          <a:p>
            <a:pPr marL="355600" marR="5080" indent="-342900">
              <a:lnSpc>
                <a:spcPct val="100000"/>
              </a:lnSpc>
              <a:buClr>
                <a:srgbClr val="A2C145"/>
              </a:buClr>
              <a:buSzPct val="79687"/>
              <a:buChar char="►"/>
              <a:tabLst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-Individual: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relevancia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como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individuo</a:t>
            </a:r>
            <a:r>
              <a:rPr sz="32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que </a:t>
            </a:r>
            <a:r>
              <a:rPr sz="3200" spc="-9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realiza determinadas</a:t>
            </a:r>
            <a:r>
              <a:rPr sz="32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acciones.</a:t>
            </a:r>
            <a:endParaRPr sz="3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A2C145"/>
              </a:buClr>
              <a:buFont typeface="Tahoma"/>
              <a:buChar char="►"/>
            </a:pPr>
            <a:endParaRPr sz="4450">
              <a:latin typeface="Tahoma"/>
              <a:cs typeface="Tahoma"/>
            </a:endParaRPr>
          </a:p>
          <a:p>
            <a:pPr marL="355600" marR="190500" indent="-342900">
              <a:lnSpc>
                <a:spcPct val="100000"/>
              </a:lnSpc>
              <a:buClr>
                <a:srgbClr val="A2C145"/>
              </a:buClr>
              <a:buSzPct val="79687"/>
              <a:buChar char="►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-Colectivo: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relevancia como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una unión de </a:t>
            </a:r>
            <a:r>
              <a:rPr sz="3200" spc="-9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personas</a:t>
            </a:r>
            <a:r>
              <a:rPr sz="32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que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realizan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 las</a:t>
            </a:r>
            <a:r>
              <a:rPr sz="32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acciones.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99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707" y="1414272"/>
            <a:ext cx="9149715" cy="5448300"/>
            <a:chOff x="3707" y="1414272"/>
            <a:chExt cx="9149715" cy="5448300"/>
          </a:xfrm>
        </p:grpSpPr>
        <p:sp>
          <p:nvSpPr>
            <p:cNvPr id="4" name="object 4"/>
            <p:cNvSpPr/>
            <p:nvPr/>
          </p:nvSpPr>
          <p:spPr>
            <a:xfrm>
              <a:off x="2220467" y="1772412"/>
              <a:ext cx="4470400" cy="3348354"/>
            </a:xfrm>
            <a:custGeom>
              <a:avLst/>
              <a:gdLst/>
              <a:ahLst/>
              <a:cxnLst/>
              <a:rect l="l" t="t" r="r" b="b"/>
              <a:pathLst>
                <a:path w="4470400" h="3348354">
                  <a:moveTo>
                    <a:pt x="1508506" y="134874"/>
                  </a:moveTo>
                  <a:lnTo>
                    <a:pt x="997204" y="695071"/>
                  </a:lnTo>
                  <a:lnTo>
                    <a:pt x="104775" y="747395"/>
                  </a:lnTo>
                  <a:lnTo>
                    <a:pt x="0" y="994917"/>
                  </a:lnTo>
                  <a:lnTo>
                    <a:pt x="590676" y="1628139"/>
                  </a:lnTo>
                  <a:lnTo>
                    <a:pt x="970152" y="1431289"/>
                  </a:lnTo>
                  <a:lnTo>
                    <a:pt x="1575181" y="1721739"/>
                  </a:lnTo>
                  <a:lnTo>
                    <a:pt x="1772031" y="2124837"/>
                  </a:lnTo>
                  <a:lnTo>
                    <a:pt x="1719707" y="2300859"/>
                  </a:lnTo>
                  <a:lnTo>
                    <a:pt x="1784731" y="2632583"/>
                  </a:lnTo>
                  <a:lnTo>
                    <a:pt x="1824482" y="3172079"/>
                  </a:lnTo>
                  <a:lnTo>
                    <a:pt x="2323084" y="3348228"/>
                  </a:lnTo>
                  <a:lnTo>
                    <a:pt x="2677160" y="3213354"/>
                  </a:lnTo>
                  <a:lnTo>
                    <a:pt x="2545334" y="2819781"/>
                  </a:lnTo>
                  <a:lnTo>
                    <a:pt x="3161537" y="2467483"/>
                  </a:lnTo>
                  <a:lnTo>
                    <a:pt x="3621912" y="2446909"/>
                  </a:lnTo>
                  <a:lnTo>
                    <a:pt x="3883914" y="2156460"/>
                  </a:lnTo>
                  <a:lnTo>
                    <a:pt x="3749040" y="1588389"/>
                  </a:lnTo>
                  <a:lnTo>
                    <a:pt x="4138041" y="1417065"/>
                  </a:lnTo>
                  <a:lnTo>
                    <a:pt x="4469891" y="720471"/>
                  </a:lnTo>
                  <a:lnTo>
                    <a:pt x="3998341" y="0"/>
                  </a:lnTo>
                </a:path>
              </a:pathLst>
            </a:custGeom>
            <a:ln w="15240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765" y="1698497"/>
              <a:ext cx="9100185" cy="4932045"/>
            </a:xfrm>
            <a:custGeom>
              <a:avLst/>
              <a:gdLst/>
              <a:ahLst/>
              <a:cxnLst/>
              <a:rect l="l" t="t" r="r" b="b"/>
              <a:pathLst>
                <a:path w="9100185" h="4932045">
                  <a:moveTo>
                    <a:pt x="3293618" y="177800"/>
                  </a:moveTo>
                  <a:lnTo>
                    <a:pt x="2857119" y="490474"/>
                  </a:lnTo>
                  <a:lnTo>
                    <a:pt x="2517394" y="417449"/>
                  </a:lnTo>
                  <a:lnTo>
                    <a:pt x="1874520" y="573024"/>
                  </a:lnTo>
                  <a:lnTo>
                    <a:pt x="1311021" y="593725"/>
                  </a:lnTo>
                  <a:lnTo>
                    <a:pt x="1034796" y="1071372"/>
                  </a:lnTo>
                  <a:lnTo>
                    <a:pt x="1179245" y="1226947"/>
                  </a:lnTo>
                  <a:lnTo>
                    <a:pt x="1401445" y="1112647"/>
                  </a:lnTo>
                  <a:lnTo>
                    <a:pt x="1717420" y="1164971"/>
                  </a:lnTo>
                  <a:lnTo>
                    <a:pt x="1834895" y="1423669"/>
                  </a:lnTo>
                  <a:lnTo>
                    <a:pt x="1585595" y="1693544"/>
                  </a:lnTo>
                  <a:lnTo>
                    <a:pt x="1874520" y="1890394"/>
                  </a:lnTo>
                  <a:lnTo>
                    <a:pt x="2188845" y="1828418"/>
                  </a:lnTo>
                  <a:lnTo>
                    <a:pt x="2465070" y="2004568"/>
                  </a:lnTo>
                  <a:lnTo>
                    <a:pt x="3028569" y="2025269"/>
                  </a:lnTo>
                  <a:lnTo>
                    <a:pt x="3592068" y="2336291"/>
                  </a:lnTo>
                  <a:lnTo>
                    <a:pt x="3723894" y="2729991"/>
                  </a:lnTo>
                  <a:lnTo>
                    <a:pt x="3604768" y="3436239"/>
                  </a:lnTo>
                  <a:lnTo>
                    <a:pt x="3723894" y="3674237"/>
                  </a:lnTo>
                  <a:lnTo>
                    <a:pt x="4419092" y="3632962"/>
                  </a:lnTo>
                  <a:lnTo>
                    <a:pt x="4668393" y="3829812"/>
                  </a:lnTo>
                  <a:lnTo>
                    <a:pt x="5152517" y="3321939"/>
                  </a:lnTo>
                  <a:lnTo>
                    <a:pt x="5062093" y="2958465"/>
                  </a:lnTo>
                  <a:lnTo>
                    <a:pt x="5508117" y="2729991"/>
                  </a:lnTo>
                  <a:lnTo>
                    <a:pt x="5822442" y="2802890"/>
                  </a:lnTo>
                  <a:lnTo>
                    <a:pt x="6241542" y="2637916"/>
                  </a:lnTo>
                  <a:lnTo>
                    <a:pt x="6439916" y="1938020"/>
                  </a:lnTo>
                  <a:lnTo>
                    <a:pt x="6817740" y="1537969"/>
                  </a:lnTo>
                  <a:lnTo>
                    <a:pt x="7330439" y="1496694"/>
                  </a:lnTo>
                  <a:lnTo>
                    <a:pt x="7238364" y="1237996"/>
                  </a:lnTo>
                  <a:lnTo>
                    <a:pt x="6859015" y="968248"/>
                  </a:lnTo>
                  <a:lnTo>
                    <a:pt x="7093965" y="407924"/>
                  </a:lnTo>
                  <a:lnTo>
                    <a:pt x="6733539" y="74675"/>
                  </a:lnTo>
                </a:path>
                <a:path w="9100185" h="4932045">
                  <a:moveTo>
                    <a:pt x="128587" y="0"/>
                  </a:moveTo>
                  <a:lnTo>
                    <a:pt x="211137" y="520573"/>
                  </a:lnTo>
                  <a:lnTo>
                    <a:pt x="0" y="1057148"/>
                  </a:lnTo>
                  <a:lnTo>
                    <a:pt x="131762" y="1938020"/>
                  </a:lnTo>
                  <a:lnTo>
                    <a:pt x="655650" y="2404745"/>
                  </a:lnTo>
                  <a:lnTo>
                    <a:pt x="1398651" y="2698369"/>
                  </a:lnTo>
                  <a:lnTo>
                    <a:pt x="2286127" y="2620645"/>
                  </a:lnTo>
                  <a:lnTo>
                    <a:pt x="2786126" y="3079369"/>
                  </a:lnTo>
                  <a:lnTo>
                    <a:pt x="2624201" y="3374516"/>
                  </a:lnTo>
                  <a:lnTo>
                    <a:pt x="1803400" y="3399916"/>
                  </a:lnTo>
                  <a:lnTo>
                    <a:pt x="1446276" y="3207893"/>
                  </a:lnTo>
                  <a:lnTo>
                    <a:pt x="1173200" y="3399916"/>
                  </a:lnTo>
                  <a:lnTo>
                    <a:pt x="1514475" y="4006278"/>
                  </a:lnTo>
                  <a:lnTo>
                    <a:pt x="1544701" y="4611039"/>
                  </a:lnTo>
                  <a:lnTo>
                    <a:pt x="2398776" y="4931664"/>
                  </a:lnTo>
                  <a:lnTo>
                    <a:pt x="2609977" y="4638014"/>
                  </a:lnTo>
                  <a:lnTo>
                    <a:pt x="3297301" y="4439602"/>
                  </a:lnTo>
                  <a:lnTo>
                    <a:pt x="4143502" y="4701514"/>
                  </a:lnTo>
                  <a:lnTo>
                    <a:pt x="5115052" y="4463415"/>
                  </a:lnTo>
                  <a:lnTo>
                    <a:pt x="5465953" y="4638014"/>
                  </a:lnTo>
                  <a:lnTo>
                    <a:pt x="6129528" y="4203103"/>
                  </a:lnTo>
                  <a:lnTo>
                    <a:pt x="6548628" y="3668141"/>
                  </a:lnTo>
                  <a:lnTo>
                    <a:pt x="6935978" y="3679316"/>
                  </a:lnTo>
                  <a:lnTo>
                    <a:pt x="7229729" y="3880866"/>
                  </a:lnTo>
                  <a:lnTo>
                    <a:pt x="7961503" y="3399916"/>
                  </a:lnTo>
                  <a:lnTo>
                    <a:pt x="8579104" y="3468243"/>
                  </a:lnTo>
                  <a:lnTo>
                    <a:pt x="9099804" y="3284093"/>
                  </a:lnTo>
                </a:path>
              </a:pathLst>
            </a:custGeom>
            <a:ln w="16764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4047" y="1562100"/>
              <a:ext cx="8750935" cy="4638040"/>
            </a:xfrm>
            <a:custGeom>
              <a:avLst/>
              <a:gdLst/>
              <a:ahLst/>
              <a:cxnLst/>
              <a:rect l="l" t="t" r="r" b="b"/>
              <a:pathLst>
                <a:path w="8750935" h="4638040">
                  <a:moveTo>
                    <a:pt x="381025" y="256032"/>
                  </a:moveTo>
                  <a:lnTo>
                    <a:pt x="0" y="789432"/>
                  </a:lnTo>
                  <a:lnTo>
                    <a:pt x="130187" y="1559305"/>
                  </a:lnTo>
                  <a:lnTo>
                    <a:pt x="385787" y="1641855"/>
                  </a:lnTo>
                  <a:lnTo>
                    <a:pt x="750925" y="1981580"/>
                  </a:lnTo>
                  <a:lnTo>
                    <a:pt x="884288" y="2543556"/>
                  </a:lnTo>
                  <a:lnTo>
                    <a:pt x="1331976" y="2635631"/>
                  </a:lnTo>
                  <a:lnTo>
                    <a:pt x="1997202" y="2397506"/>
                  </a:lnTo>
                  <a:lnTo>
                    <a:pt x="2074926" y="2626106"/>
                  </a:lnTo>
                  <a:lnTo>
                    <a:pt x="2573528" y="2657856"/>
                  </a:lnTo>
                  <a:lnTo>
                    <a:pt x="2956052" y="3216656"/>
                  </a:lnTo>
                  <a:lnTo>
                    <a:pt x="2648077" y="3694556"/>
                  </a:lnTo>
                  <a:lnTo>
                    <a:pt x="2076577" y="3775455"/>
                  </a:lnTo>
                  <a:lnTo>
                    <a:pt x="1574927" y="3704081"/>
                  </a:lnTo>
                  <a:lnTo>
                    <a:pt x="1433576" y="3818381"/>
                  </a:lnTo>
                  <a:lnTo>
                    <a:pt x="1600327" y="4089844"/>
                  </a:lnTo>
                  <a:lnTo>
                    <a:pt x="1574927" y="4285107"/>
                  </a:lnTo>
                  <a:lnTo>
                    <a:pt x="1805051" y="4637532"/>
                  </a:lnTo>
                  <a:lnTo>
                    <a:pt x="2637028" y="4420044"/>
                  </a:lnTo>
                  <a:lnTo>
                    <a:pt x="2738628" y="4212082"/>
                  </a:lnTo>
                  <a:lnTo>
                    <a:pt x="3008503" y="4305744"/>
                  </a:lnTo>
                  <a:lnTo>
                    <a:pt x="3711829" y="4142231"/>
                  </a:lnTo>
                  <a:lnTo>
                    <a:pt x="3878453" y="4564507"/>
                  </a:lnTo>
                  <a:lnTo>
                    <a:pt x="4556379" y="4289869"/>
                  </a:lnTo>
                  <a:lnTo>
                    <a:pt x="5181854" y="4369244"/>
                  </a:lnTo>
                  <a:lnTo>
                    <a:pt x="5591556" y="4108894"/>
                  </a:lnTo>
                  <a:lnTo>
                    <a:pt x="5705856" y="3559555"/>
                  </a:lnTo>
                  <a:lnTo>
                    <a:pt x="6370955" y="3569080"/>
                  </a:lnTo>
                  <a:lnTo>
                    <a:pt x="6461506" y="3310381"/>
                  </a:lnTo>
                  <a:lnTo>
                    <a:pt x="6729857" y="3321430"/>
                  </a:lnTo>
                  <a:lnTo>
                    <a:pt x="7088632" y="3580256"/>
                  </a:lnTo>
                  <a:lnTo>
                    <a:pt x="7677658" y="3135757"/>
                  </a:lnTo>
                  <a:lnTo>
                    <a:pt x="8295132" y="3089656"/>
                  </a:lnTo>
                  <a:lnTo>
                    <a:pt x="8520557" y="2749931"/>
                  </a:lnTo>
                  <a:lnTo>
                    <a:pt x="8750808" y="2772156"/>
                  </a:lnTo>
                </a:path>
                <a:path w="8750935" h="4638040">
                  <a:moveTo>
                    <a:pt x="7520685" y="0"/>
                  </a:moveTo>
                  <a:lnTo>
                    <a:pt x="7633334" y="370077"/>
                  </a:lnTo>
                  <a:lnTo>
                    <a:pt x="7552435" y="1021079"/>
                  </a:lnTo>
                  <a:lnTo>
                    <a:pt x="8020811" y="1224407"/>
                  </a:lnTo>
                  <a:lnTo>
                    <a:pt x="8260460" y="1661160"/>
                  </a:lnTo>
                  <a:lnTo>
                    <a:pt x="8554212" y="1888236"/>
                  </a:lnTo>
                  <a:lnTo>
                    <a:pt x="8157336" y="1764411"/>
                  </a:lnTo>
                  <a:lnTo>
                    <a:pt x="7876285" y="1402334"/>
                  </a:lnTo>
                  <a:lnTo>
                    <a:pt x="7520685" y="1353058"/>
                  </a:lnTo>
                  <a:lnTo>
                    <a:pt x="7299959" y="792479"/>
                  </a:lnTo>
                  <a:lnTo>
                    <a:pt x="7376159" y="331850"/>
                  </a:lnTo>
                </a:path>
              </a:pathLst>
            </a:custGeom>
            <a:ln w="15240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213598" y="1422654"/>
              <a:ext cx="919480" cy="1774189"/>
            </a:xfrm>
            <a:custGeom>
              <a:avLst/>
              <a:gdLst/>
              <a:ahLst/>
              <a:cxnLst/>
              <a:rect l="l" t="t" r="r" b="b"/>
              <a:pathLst>
                <a:path w="919479" h="1774189">
                  <a:moveTo>
                    <a:pt x="0" y="0"/>
                  </a:moveTo>
                  <a:lnTo>
                    <a:pt x="203200" y="520954"/>
                  </a:lnTo>
                  <a:lnTo>
                    <a:pt x="14224" y="1046607"/>
                  </a:lnTo>
                  <a:lnTo>
                    <a:pt x="63500" y="1211707"/>
                  </a:lnTo>
                  <a:lnTo>
                    <a:pt x="371348" y="1173607"/>
                  </a:lnTo>
                  <a:lnTo>
                    <a:pt x="545973" y="1675511"/>
                  </a:lnTo>
                  <a:lnTo>
                    <a:pt x="918972" y="1773936"/>
                  </a:lnTo>
                </a:path>
              </a:pathLst>
            </a:custGeom>
            <a:ln w="16764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25034" y="1536954"/>
              <a:ext cx="3919220" cy="3804285"/>
            </a:xfrm>
            <a:custGeom>
              <a:avLst/>
              <a:gdLst/>
              <a:ahLst/>
              <a:cxnLst/>
              <a:rect l="l" t="t" r="r" b="b"/>
              <a:pathLst>
                <a:path w="3919220" h="3804285">
                  <a:moveTo>
                    <a:pt x="1774824" y="0"/>
                  </a:moveTo>
                  <a:lnTo>
                    <a:pt x="1871725" y="357250"/>
                  </a:lnTo>
                  <a:lnTo>
                    <a:pt x="2211450" y="538226"/>
                  </a:lnTo>
                  <a:lnTo>
                    <a:pt x="2228849" y="869950"/>
                  </a:lnTo>
                  <a:lnTo>
                    <a:pt x="2130424" y="1162177"/>
                  </a:lnTo>
                  <a:lnTo>
                    <a:pt x="2276474" y="1468501"/>
                  </a:lnTo>
                  <a:lnTo>
                    <a:pt x="2309875" y="1760601"/>
                  </a:lnTo>
                  <a:lnTo>
                    <a:pt x="2081275" y="1813052"/>
                  </a:lnTo>
                  <a:lnTo>
                    <a:pt x="1470024" y="2197227"/>
                  </a:lnTo>
                  <a:lnTo>
                    <a:pt x="1547875" y="2311527"/>
                  </a:lnTo>
                  <a:lnTo>
                    <a:pt x="1517649" y="2578227"/>
                  </a:lnTo>
                  <a:lnTo>
                    <a:pt x="1241425" y="2884678"/>
                  </a:lnTo>
                  <a:lnTo>
                    <a:pt x="855726" y="3140329"/>
                  </a:lnTo>
                  <a:lnTo>
                    <a:pt x="241300" y="3216529"/>
                  </a:lnTo>
                  <a:lnTo>
                    <a:pt x="30225" y="3573653"/>
                  </a:lnTo>
                  <a:lnTo>
                    <a:pt x="0" y="3803904"/>
                  </a:lnTo>
                  <a:lnTo>
                    <a:pt x="338200" y="3459353"/>
                  </a:lnTo>
                  <a:lnTo>
                    <a:pt x="998601" y="3318129"/>
                  </a:lnTo>
                  <a:lnTo>
                    <a:pt x="1419224" y="3026029"/>
                  </a:lnTo>
                  <a:lnTo>
                    <a:pt x="1952624" y="3153029"/>
                  </a:lnTo>
                  <a:lnTo>
                    <a:pt x="2647949" y="3026029"/>
                  </a:lnTo>
                  <a:lnTo>
                    <a:pt x="3148075" y="2770378"/>
                  </a:lnTo>
                  <a:lnTo>
                    <a:pt x="3197224" y="2540127"/>
                  </a:lnTo>
                  <a:lnTo>
                    <a:pt x="3551300" y="2375027"/>
                  </a:lnTo>
                  <a:lnTo>
                    <a:pt x="3744975" y="2463927"/>
                  </a:lnTo>
                  <a:lnTo>
                    <a:pt x="3918966" y="2350584"/>
                  </a:lnTo>
                </a:path>
              </a:pathLst>
            </a:custGeom>
            <a:ln w="16764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56660" y="1693163"/>
              <a:ext cx="5023485" cy="2816860"/>
            </a:xfrm>
            <a:custGeom>
              <a:avLst/>
              <a:gdLst/>
              <a:ahLst/>
              <a:cxnLst/>
              <a:rect l="l" t="t" r="r" b="b"/>
              <a:pathLst>
                <a:path w="5023484" h="2816860">
                  <a:moveTo>
                    <a:pt x="983995" y="246252"/>
                  </a:moveTo>
                  <a:lnTo>
                    <a:pt x="668147" y="246252"/>
                  </a:lnTo>
                  <a:lnTo>
                    <a:pt x="325374" y="805307"/>
                  </a:lnTo>
                  <a:lnTo>
                    <a:pt x="0" y="1068959"/>
                  </a:lnTo>
                  <a:lnTo>
                    <a:pt x="772922" y="1243711"/>
                  </a:lnTo>
                  <a:lnTo>
                    <a:pt x="674497" y="1602739"/>
                  </a:lnTo>
                  <a:lnTo>
                    <a:pt x="979297" y="1725040"/>
                  </a:lnTo>
                  <a:lnTo>
                    <a:pt x="790448" y="2142744"/>
                  </a:lnTo>
                  <a:lnTo>
                    <a:pt x="1525269" y="1644014"/>
                  </a:lnTo>
                  <a:lnTo>
                    <a:pt x="1469770" y="1232535"/>
                  </a:lnTo>
                  <a:lnTo>
                    <a:pt x="1874519" y="1189736"/>
                  </a:lnTo>
                  <a:lnTo>
                    <a:pt x="2220467" y="954659"/>
                  </a:lnTo>
                  <a:lnTo>
                    <a:pt x="2087117" y="660781"/>
                  </a:lnTo>
                  <a:lnTo>
                    <a:pt x="2128392" y="311276"/>
                  </a:lnTo>
                  <a:lnTo>
                    <a:pt x="1858644" y="260476"/>
                  </a:lnTo>
                  <a:lnTo>
                    <a:pt x="1472945" y="0"/>
                  </a:lnTo>
                  <a:lnTo>
                    <a:pt x="983995" y="246252"/>
                  </a:lnTo>
                  <a:close/>
                </a:path>
                <a:path w="5023484" h="2816860">
                  <a:moveTo>
                    <a:pt x="4170807" y="1821814"/>
                  </a:moveTo>
                  <a:lnTo>
                    <a:pt x="4235958" y="1583944"/>
                  </a:lnTo>
                  <a:lnTo>
                    <a:pt x="4432681" y="1531620"/>
                  </a:lnTo>
                  <a:lnTo>
                    <a:pt x="4589780" y="1655318"/>
                  </a:lnTo>
                  <a:lnTo>
                    <a:pt x="4747006" y="1924939"/>
                  </a:lnTo>
                  <a:lnTo>
                    <a:pt x="5023104" y="1894839"/>
                  </a:lnTo>
                  <a:lnTo>
                    <a:pt x="5010404" y="2101088"/>
                  </a:lnTo>
                  <a:lnTo>
                    <a:pt x="4642231" y="2215261"/>
                  </a:lnTo>
                  <a:lnTo>
                    <a:pt x="4424807" y="2193036"/>
                  </a:lnTo>
                  <a:lnTo>
                    <a:pt x="4170807" y="2294509"/>
                  </a:lnTo>
                  <a:lnTo>
                    <a:pt x="3967734" y="2535555"/>
                  </a:lnTo>
                  <a:lnTo>
                    <a:pt x="3701034" y="2383409"/>
                  </a:lnTo>
                  <a:lnTo>
                    <a:pt x="3435985" y="2816352"/>
                  </a:lnTo>
                  <a:lnTo>
                    <a:pt x="3134487" y="2743454"/>
                  </a:lnTo>
                  <a:lnTo>
                    <a:pt x="3029712" y="2484882"/>
                  </a:lnTo>
                  <a:lnTo>
                    <a:pt x="3278886" y="2297684"/>
                  </a:lnTo>
                  <a:lnTo>
                    <a:pt x="3423285" y="1977263"/>
                  </a:lnTo>
                  <a:lnTo>
                    <a:pt x="3724910" y="1769490"/>
                  </a:lnTo>
                  <a:lnTo>
                    <a:pt x="4170807" y="1831339"/>
                  </a:lnTo>
                </a:path>
              </a:pathLst>
            </a:custGeom>
            <a:ln w="18288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25340" y="1463040"/>
              <a:ext cx="4518660" cy="5306695"/>
            </a:xfrm>
            <a:custGeom>
              <a:avLst/>
              <a:gdLst/>
              <a:ahLst/>
              <a:cxnLst/>
              <a:rect l="l" t="t" r="r" b="b"/>
              <a:pathLst>
                <a:path w="4518659" h="5306695">
                  <a:moveTo>
                    <a:pt x="4505833" y="4080764"/>
                  </a:moveTo>
                  <a:lnTo>
                    <a:pt x="3958082" y="4055364"/>
                  </a:lnTo>
                  <a:lnTo>
                    <a:pt x="3616706" y="4183976"/>
                  </a:lnTo>
                  <a:lnTo>
                    <a:pt x="3073781" y="4125226"/>
                  </a:lnTo>
                  <a:lnTo>
                    <a:pt x="2760980" y="4617453"/>
                  </a:lnTo>
                  <a:lnTo>
                    <a:pt x="2540254" y="4391977"/>
                  </a:lnTo>
                  <a:lnTo>
                    <a:pt x="2146554" y="4544415"/>
                  </a:lnTo>
                  <a:lnTo>
                    <a:pt x="2294255" y="4873091"/>
                  </a:lnTo>
                  <a:lnTo>
                    <a:pt x="1702054" y="4709541"/>
                  </a:lnTo>
                  <a:lnTo>
                    <a:pt x="1409827" y="4912791"/>
                  </a:lnTo>
                  <a:lnTo>
                    <a:pt x="0" y="5103329"/>
                  </a:lnTo>
                  <a:lnTo>
                    <a:pt x="457200" y="5306568"/>
                  </a:lnTo>
                  <a:lnTo>
                    <a:pt x="1651127" y="5128729"/>
                  </a:lnTo>
                  <a:lnTo>
                    <a:pt x="2019554" y="5243055"/>
                  </a:lnTo>
                  <a:lnTo>
                    <a:pt x="3327781" y="5152555"/>
                  </a:lnTo>
                  <a:lnTo>
                    <a:pt x="3683381" y="5243055"/>
                  </a:lnTo>
                  <a:lnTo>
                    <a:pt x="3899281" y="5001704"/>
                  </a:lnTo>
                  <a:lnTo>
                    <a:pt x="4305808" y="5192242"/>
                  </a:lnTo>
                  <a:lnTo>
                    <a:pt x="4312158" y="4593640"/>
                  </a:lnTo>
                  <a:lnTo>
                    <a:pt x="4518660" y="4466898"/>
                  </a:lnTo>
                </a:path>
                <a:path w="4518659" h="5306695">
                  <a:moveTo>
                    <a:pt x="4015740" y="0"/>
                  </a:moveTo>
                  <a:lnTo>
                    <a:pt x="4183888" y="497077"/>
                  </a:lnTo>
                  <a:lnTo>
                    <a:pt x="4183888" y="1006983"/>
                  </a:lnTo>
                  <a:lnTo>
                    <a:pt x="4440809" y="1356360"/>
                  </a:lnTo>
                  <a:lnTo>
                    <a:pt x="4456684" y="916432"/>
                  </a:lnTo>
                  <a:lnTo>
                    <a:pt x="4393184" y="635254"/>
                  </a:lnTo>
                  <a:lnTo>
                    <a:pt x="4518660" y="387153"/>
                  </a:lnTo>
                </a:path>
              </a:pathLst>
            </a:custGeom>
            <a:ln w="18288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863839" y="5664707"/>
              <a:ext cx="1026160" cy="622300"/>
            </a:xfrm>
            <a:custGeom>
              <a:avLst/>
              <a:gdLst/>
              <a:ahLst/>
              <a:cxnLst/>
              <a:rect l="l" t="t" r="r" b="b"/>
              <a:pathLst>
                <a:path w="1026159" h="622300">
                  <a:moveTo>
                    <a:pt x="800226" y="0"/>
                  </a:moveTo>
                  <a:lnTo>
                    <a:pt x="508000" y="96761"/>
                  </a:lnTo>
                  <a:lnTo>
                    <a:pt x="377825" y="172897"/>
                  </a:lnTo>
                  <a:lnTo>
                    <a:pt x="228600" y="342620"/>
                  </a:lnTo>
                  <a:lnTo>
                    <a:pt x="0" y="621791"/>
                  </a:lnTo>
                  <a:lnTo>
                    <a:pt x="571626" y="417169"/>
                  </a:lnTo>
                  <a:lnTo>
                    <a:pt x="685926" y="288683"/>
                  </a:lnTo>
                  <a:lnTo>
                    <a:pt x="1025651" y="225234"/>
                  </a:lnTo>
                  <a:lnTo>
                    <a:pt x="800226" y="0"/>
                  </a:lnTo>
                  <a:close/>
                </a:path>
              </a:pathLst>
            </a:custGeom>
            <a:ln w="18288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248" y="3810000"/>
              <a:ext cx="4343400" cy="3048000"/>
            </a:xfrm>
            <a:custGeom>
              <a:avLst/>
              <a:gdLst/>
              <a:ahLst/>
              <a:cxnLst/>
              <a:rect l="l" t="t" r="r" b="b"/>
              <a:pathLst>
                <a:path w="4343400" h="3048000">
                  <a:moveTo>
                    <a:pt x="0" y="0"/>
                  </a:moveTo>
                  <a:lnTo>
                    <a:pt x="152399" y="533400"/>
                  </a:lnTo>
                  <a:lnTo>
                    <a:pt x="609600" y="609600"/>
                  </a:lnTo>
                  <a:lnTo>
                    <a:pt x="914400" y="1143000"/>
                  </a:lnTo>
                  <a:lnTo>
                    <a:pt x="838200" y="1524000"/>
                  </a:lnTo>
                  <a:lnTo>
                    <a:pt x="1066800" y="1752600"/>
                  </a:lnTo>
                  <a:lnTo>
                    <a:pt x="914400" y="2209800"/>
                  </a:lnTo>
                  <a:lnTo>
                    <a:pt x="990600" y="2590800"/>
                  </a:lnTo>
                  <a:lnTo>
                    <a:pt x="2362200" y="2971798"/>
                  </a:lnTo>
                  <a:lnTo>
                    <a:pt x="2667000" y="2743200"/>
                  </a:lnTo>
                  <a:lnTo>
                    <a:pt x="3505200" y="2743200"/>
                  </a:lnTo>
                  <a:lnTo>
                    <a:pt x="3657600" y="2590800"/>
                  </a:lnTo>
                  <a:lnTo>
                    <a:pt x="4343400" y="2971798"/>
                  </a:lnTo>
                  <a:lnTo>
                    <a:pt x="4191000" y="3047999"/>
                  </a:lnTo>
                  <a:lnTo>
                    <a:pt x="3657600" y="2895600"/>
                  </a:lnTo>
                  <a:lnTo>
                    <a:pt x="3429000" y="2971798"/>
                  </a:lnTo>
                  <a:lnTo>
                    <a:pt x="2590800" y="3047999"/>
                  </a:lnTo>
                  <a:lnTo>
                    <a:pt x="2286000" y="3047999"/>
                  </a:lnTo>
                  <a:lnTo>
                    <a:pt x="761999" y="2895600"/>
                  </a:lnTo>
                  <a:lnTo>
                    <a:pt x="304800" y="2971798"/>
                  </a:lnTo>
                  <a:lnTo>
                    <a:pt x="152399" y="2667000"/>
                  </a:lnTo>
                  <a:lnTo>
                    <a:pt x="457200" y="2286000"/>
                  </a:lnTo>
                  <a:lnTo>
                    <a:pt x="533400" y="1752600"/>
                  </a:lnTo>
                  <a:lnTo>
                    <a:pt x="228600" y="1371600"/>
                  </a:lnTo>
                  <a:lnTo>
                    <a:pt x="381000" y="990600"/>
                  </a:lnTo>
                  <a:lnTo>
                    <a:pt x="76200" y="83820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336" y="6101054"/>
              <a:ext cx="153522" cy="12959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7571" y="6119787"/>
              <a:ext cx="177876" cy="11752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70128" y="6095149"/>
              <a:ext cx="170815" cy="132715"/>
            </a:xfrm>
            <a:custGeom>
              <a:avLst/>
              <a:gdLst/>
              <a:ahLst/>
              <a:cxnLst/>
              <a:rect l="l" t="t" r="r" b="b"/>
              <a:pathLst>
                <a:path w="170815" h="132714">
                  <a:moveTo>
                    <a:pt x="29705" y="23482"/>
                  </a:moveTo>
                  <a:lnTo>
                    <a:pt x="10744" y="21615"/>
                  </a:lnTo>
                  <a:lnTo>
                    <a:pt x="0" y="130619"/>
                  </a:lnTo>
                  <a:lnTo>
                    <a:pt x="18961" y="132486"/>
                  </a:lnTo>
                  <a:lnTo>
                    <a:pt x="29705" y="23482"/>
                  </a:lnTo>
                  <a:close/>
                </a:path>
                <a:path w="170815" h="132714">
                  <a:moveTo>
                    <a:pt x="78079" y="13347"/>
                  </a:moveTo>
                  <a:lnTo>
                    <a:pt x="59055" y="12331"/>
                  </a:lnTo>
                  <a:lnTo>
                    <a:pt x="53225" y="121704"/>
                  </a:lnTo>
                  <a:lnTo>
                    <a:pt x="72250" y="122720"/>
                  </a:lnTo>
                  <a:lnTo>
                    <a:pt x="78079" y="13347"/>
                  </a:lnTo>
                  <a:close/>
                </a:path>
                <a:path w="170815" h="132714">
                  <a:moveTo>
                    <a:pt x="123113" y="115887"/>
                  </a:moveTo>
                  <a:lnTo>
                    <a:pt x="122491" y="6350"/>
                  </a:lnTo>
                  <a:lnTo>
                    <a:pt x="103441" y="6464"/>
                  </a:lnTo>
                  <a:lnTo>
                    <a:pt x="104063" y="116001"/>
                  </a:lnTo>
                  <a:lnTo>
                    <a:pt x="123113" y="115887"/>
                  </a:lnTo>
                  <a:close/>
                </a:path>
                <a:path w="170815" h="132714">
                  <a:moveTo>
                    <a:pt x="170738" y="109537"/>
                  </a:moveTo>
                  <a:lnTo>
                    <a:pt x="170116" y="0"/>
                  </a:lnTo>
                  <a:lnTo>
                    <a:pt x="151066" y="114"/>
                  </a:lnTo>
                  <a:lnTo>
                    <a:pt x="151688" y="109651"/>
                  </a:lnTo>
                  <a:lnTo>
                    <a:pt x="170738" y="109537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3193" y="6035573"/>
              <a:ext cx="176784" cy="13655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8377" y="5932665"/>
              <a:ext cx="196481" cy="16621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157490" y="5311901"/>
              <a:ext cx="728980" cy="675005"/>
            </a:xfrm>
            <a:custGeom>
              <a:avLst/>
              <a:gdLst/>
              <a:ahLst/>
              <a:cxnLst/>
              <a:rect l="l" t="t" r="r" b="b"/>
              <a:pathLst>
                <a:path w="728980" h="675004">
                  <a:moveTo>
                    <a:pt x="61506" y="665911"/>
                  </a:moveTo>
                  <a:lnTo>
                    <a:pt x="17068" y="576313"/>
                  </a:lnTo>
                  <a:lnTo>
                    <a:pt x="0" y="584784"/>
                  </a:lnTo>
                  <a:lnTo>
                    <a:pt x="44450" y="674382"/>
                  </a:lnTo>
                  <a:lnTo>
                    <a:pt x="61506" y="665911"/>
                  </a:lnTo>
                  <a:close/>
                </a:path>
                <a:path w="728980" h="675004">
                  <a:moveTo>
                    <a:pt x="112509" y="632980"/>
                  </a:moveTo>
                  <a:lnTo>
                    <a:pt x="56832" y="549948"/>
                  </a:lnTo>
                  <a:lnTo>
                    <a:pt x="41021" y="560552"/>
                  </a:lnTo>
                  <a:lnTo>
                    <a:pt x="96748" y="643597"/>
                  </a:lnTo>
                  <a:lnTo>
                    <a:pt x="112509" y="632980"/>
                  </a:lnTo>
                  <a:close/>
                </a:path>
                <a:path w="728980" h="675004">
                  <a:moveTo>
                    <a:pt x="153784" y="604405"/>
                  </a:moveTo>
                  <a:lnTo>
                    <a:pt x="98107" y="521373"/>
                  </a:lnTo>
                  <a:lnTo>
                    <a:pt x="82296" y="531977"/>
                  </a:lnTo>
                  <a:lnTo>
                    <a:pt x="138036" y="615022"/>
                  </a:lnTo>
                  <a:lnTo>
                    <a:pt x="153784" y="604405"/>
                  </a:lnTo>
                  <a:close/>
                </a:path>
                <a:path w="728980" h="675004">
                  <a:moveTo>
                    <a:pt x="198234" y="579005"/>
                  </a:moveTo>
                  <a:lnTo>
                    <a:pt x="142608" y="495973"/>
                  </a:lnTo>
                  <a:lnTo>
                    <a:pt x="126733" y="506577"/>
                  </a:lnTo>
                  <a:lnTo>
                    <a:pt x="182486" y="589622"/>
                  </a:lnTo>
                  <a:lnTo>
                    <a:pt x="198234" y="579005"/>
                  </a:lnTo>
                  <a:close/>
                </a:path>
                <a:path w="728980" h="675004">
                  <a:moveTo>
                    <a:pt x="283959" y="511187"/>
                  </a:moveTo>
                  <a:lnTo>
                    <a:pt x="213347" y="440309"/>
                  </a:lnTo>
                  <a:lnTo>
                    <a:pt x="199885" y="453758"/>
                  </a:lnTo>
                  <a:lnTo>
                    <a:pt x="270370" y="524637"/>
                  </a:lnTo>
                  <a:lnTo>
                    <a:pt x="283959" y="511187"/>
                  </a:lnTo>
                  <a:close/>
                </a:path>
                <a:path w="728980" h="675004">
                  <a:moveTo>
                    <a:pt x="333362" y="485990"/>
                  </a:moveTo>
                  <a:lnTo>
                    <a:pt x="256019" y="408368"/>
                  </a:lnTo>
                  <a:lnTo>
                    <a:pt x="242557" y="421805"/>
                  </a:lnTo>
                  <a:lnTo>
                    <a:pt x="319773" y="499427"/>
                  </a:lnTo>
                  <a:lnTo>
                    <a:pt x="333362" y="485990"/>
                  </a:lnTo>
                  <a:close/>
                </a:path>
                <a:path w="728980" h="675004">
                  <a:moveTo>
                    <a:pt x="373240" y="448678"/>
                  </a:moveTo>
                  <a:lnTo>
                    <a:pt x="287388" y="380682"/>
                  </a:lnTo>
                  <a:lnTo>
                    <a:pt x="275577" y="395617"/>
                  </a:lnTo>
                  <a:lnTo>
                    <a:pt x="361429" y="463613"/>
                  </a:lnTo>
                  <a:lnTo>
                    <a:pt x="373240" y="448678"/>
                  </a:lnTo>
                  <a:close/>
                </a:path>
                <a:path w="728980" h="675004">
                  <a:moveTo>
                    <a:pt x="411340" y="418515"/>
                  </a:moveTo>
                  <a:lnTo>
                    <a:pt x="325488" y="350520"/>
                  </a:lnTo>
                  <a:lnTo>
                    <a:pt x="313677" y="365455"/>
                  </a:lnTo>
                  <a:lnTo>
                    <a:pt x="399529" y="433451"/>
                  </a:lnTo>
                  <a:lnTo>
                    <a:pt x="411340" y="418515"/>
                  </a:lnTo>
                  <a:close/>
                </a:path>
                <a:path w="728980" h="675004">
                  <a:moveTo>
                    <a:pt x="487794" y="342684"/>
                  </a:moveTo>
                  <a:lnTo>
                    <a:pt x="392798" y="288239"/>
                  </a:lnTo>
                  <a:lnTo>
                    <a:pt x="383273" y="304774"/>
                  </a:lnTo>
                  <a:lnTo>
                    <a:pt x="478396" y="359206"/>
                  </a:lnTo>
                  <a:lnTo>
                    <a:pt x="487794" y="342684"/>
                  </a:lnTo>
                  <a:close/>
                </a:path>
                <a:path w="728980" h="675004">
                  <a:moveTo>
                    <a:pt x="521195" y="302996"/>
                  </a:moveTo>
                  <a:lnTo>
                    <a:pt x="426072" y="248539"/>
                  </a:lnTo>
                  <a:lnTo>
                    <a:pt x="416674" y="265049"/>
                  </a:lnTo>
                  <a:lnTo>
                    <a:pt x="511670" y="319519"/>
                  </a:lnTo>
                  <a:lnTo>
                    <a:pt x="521195" y="302996"/>
                  </a:lnTo>
                  <a:close/>
                </a:path>
                <a:path w="728980" h="675004">
                  <a:moveTo>
                    <a:pt x="552564" y="264033"/>
                  </a:moveTo>
                  <a:lnTo>
                    <a:pt x="453631" y="217043"/>
                  </a:lnTo>
                  <a:lnTo>
                    <a:pt x="445503" y="234188"/>
                  </a:lnTo>
                  <a:lnTo>
                    <a:pt x="544436" y="281228"/>
                  </a:lnTo>
                  <a:lnTo>
                    <a:pt x="552564" y="264033"/>
                  </a:lnTo>
                  <a:close/>
                </a:path>
                <a:path w="728980" h="675004">
                  <a:moveTo>
                    <a:pt x="581139" y="225933"/>
                  </a:moveTo>
                  <a:lnTo>
                    <a:pt x="482206" y="178943"/>
                  </a:lnTo>
                  <a:lnTo>
                    <a:pt x="474078" y="196088"/>
                  </a:lnTo>
                  <a:lnTo>
                    <a:pt x="573011" y="243078"/>
                  </a:lnTo>
                  <a:lnTo>
                    <a:pt x="581139" y="225933"/>
                  </a:lnTo>
                  <a:close/>
                </a:path>
                <a:path w="728980" h="675004">
                  <a:moveTo>
                    <a:pt x="640702" y="146304"/>
                  </a:moveTo>
                  <a:lnTo>
                    <a:pt x="539102" y="105664"/>
                  </a:lnTo>
                  <a:lnTo>
                    <a:pt x="531990" y="123317"/>
                  </a:lnTo>
                  <a:lnTo>
                    <a:pt x="633717" y="163957"/>
                  </a:lnTo>
                  <a:lnTo>
                    <a:pt x="640702" y="146304"/>
                  </a:lnTo>
                  <a:close/>
                </a:path>
                <a:path w="728980" h="675004">
                  <a:moveTo>
                    <a:pt x="675627" y="113030"/>
                  </a:moveTo>
                  <a:lnTo>
                    <a:pt x="574027" y="72263"/>
                  </a:lnTo>
                  <a:lnTo>
                    <a:pt x="566915" y="89916"/>
                  </a:lnTo>
                  <a:lnTo>
                    <a:pt x="668642" y="130683"/>
                  </a:lnTo>
                  <a:lnTo>
                    <a:pt x="675627" y="113030"/>
                  </a:lnTo>
                  <a:close/>
                </a:path>
                <a:path w="728980" h="675004">
                  <a:moveTo>
                    <a:pt x="698995" y="64262"/>
                  </a:moveTo>
                  <a:lnTo>
                    <a:pt x="592696" y="37719"/>
                  </a:lnTo>
                  <a:lnTo>
                    <a:pt x="588124" y="56134"/>
                  </a:lnTo>
                  <a:lnTo>
                    <a:pt x="694296" y="82677"/>
                  </a:lnTo>
                  <a:lnTo>
                    <a:pt x="698995" y="64262"/>
                  </a:lnTo>
                  <a:close/>
                </a:path>
                <a:path w="728980" h="675004">
                  <a:moveTo>
                    <a:pt x="728967" y="28829"/>
                  </a:moveTo>
                  <a:lnTo>
                    <a:pt x="613524" y="0"/>
                  </a:lnTo>
                  <a:lnTo>
                    <a:pt x="608825" y="18542"/>
                  </a:lnTo>
                  <a:lnTo>
                    <a:pt x="724395" y="47371"/>
                  </a:lnTo>
                  <a:lnTo>
                    <a:pt x="728967" y="28829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10638" y="5110987"/>
              <a:ext cx="179197" cy="16560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887092" y="4909438"/>
              <a:ext cx="165100" cy="151130"/>
            </a:xfrm>
            <a:custGeom>
              <a:avLst/>
              <a:gdLst/>
              <a:ahLst/>
              <a:cxnLst/>
              <a:rect l="l" t="t" r="r" b="b"/>
              <a:pathLst>
                <a:path w="165100" h="151129">
                  <a:moveTo>
                    <a:pt x="129540" y="131699"/>
                  </a:moveTo>
                  <a:lnTo>
                    <a:pt x="1143" y="123698"/>
                  </a:lnTo>
                  <a:lnTo>
                    <a:pt x="0" y="142748"/>
                  </a:lnTo>
                  <a:lnTo>
                    <a:pt x="128270" y="150749"/>
                  </a:lnTo>
                  <a:lnTo>
                    <a:pt x="129540" y="131699"/>
                  </a:lnTo>
                  <a:close/>
                </a:path>
                <a:path w="165100" h="151129">
                  <a:moveTo>
                    <a:pt x="164592" y="19050"/>
                  </a:moveTo>
                  <a:lnTo>
                    <a:pt x="162941" y="0"/>
                  </a:lnTo>
                  <a:lnTo>
                    <a:pt x="34798" y="11049"/>
                  </a:lnTo>
                  <a:lnTo>
                    <a:pt x="36449" y="29972"/>
                  </a:lnTo>
                  <a:lnTo>
                    <a:pt x="164592" y="19050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34591" y="4693666"/>
              <a:ext cx="139319" cy="15798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658" y="3753611"/>
              <a:ext cx="2064385" cy="2157730"/>
            </a:xfrm>
            <a:custGeom>
              <a:avLst/>
              <a:gdLst/>
              <a:ahLst/>
              <a:cxnLst/>
              <a:rect l="l" t="t" r="r" b="b"/>
              <a:pathLst>
                <a:path w="2064385" h="2157729">
                  <a:moveTo>
                    <a:pt x="1109332" y="5715"/>
                  </a:moveTo>
                  <a:lnTo>
                    <a:pt x="1091184" y="0"/>
                  </a:lnTo>
                  <a:lnTo>
                    <a:pt x="1054989" y="113411"/>
                  </a:lnTo>
                  <a:lnTo>
                    <a:pt x="1073137" y="119126"/>
                  </a:lnTo>
                  <a:lnTo>
                    <a:pt x="1109332" y="5715"/>
                  </a:lnTo>
                  <a:close/>
                </a:path>
                <a:path w="2064385" h="2157729">
                  <a:moveTo>
                    <a:pt x="1155153" y="16002"/>
                  </a:moveTo>
                  <a:lnTo>
                    <a:pt x="1137158" y="9779"/>
                  </a:lnTo>
                  <a:lnTo>
                    <a:pt x="1098080" y="122174"/>
                  </a:lnTo>
                  <a:lnTo>
                    <a:pt x="1116063" y="128397"/>
                  </a:lnTo>
                  <a:lnTo>
                    <a:pt x="1155153" y="16002"/>
                  </a:lnTo>
                  <a:close/>
                </a:path>
                <a:path w="2064385" h="2157729">
                  <a:moveTo>
                    <a:pt x="1204366" y="22352"/>
                  </a:moveTo>
                  <a:lnTo>
                    <a:pt x="1186370" y="16129"/>
                  </a:lnTo>
                  <a:lnTo>
                    <a:pt x="1147292" y="128524"/>
                  </a:lnTo>
                  <a:lnTo>
                    <a:pt x="1165275" y="134747"/>
                  </a:lnTo>
                  <a:lnTo>
                    <a:pt x="1204366" y="22352"/>
                  </a:lnTo>
                  <a:close/>
                </a:path>
                <a:path w="2064385" h="2157729">
                  <a:moveTo>
                    <a:pt x="1255928" y="30988"/>
                  </a:moveTo>
                  <a:lnTo>
                    <a:pt x="1238465" y="23368"/>
                  </a:lnTo>
                  <a:lnTo>
                    <a:pt x="1190967" y="132588"/>
                  </a:lnTo>
                  <a:lnTo>
                    <a:pt x="1208430" y="140208"/>
                  </a:lnTo>
                  <a:lnTo>
                    <a:pt x="1255928" y="30988"/>
                  </a:lnTo>
                  <a:close/>
                </a:path>
                <a:path w="2064385" h="2157729">
                  <a:moveTo>
                    <a:pt x="1340319" y="59944"/>
                  </a:moveTo>
                  <a:lnTo>
                    <a:pt x="1323682" y="50673"/>
                  </a:lnTo>
                  <a:lnTo>
                    <a:pt x="1265389" y="154432"/>
                  </a:lnTo>
                  <a:lnTo>
                    <a:pt x="1281899" y="163703"/>
                  </a:lnTo>
                  <a:lnTo>
                    <a:pt x="1340319" y="59944"/>
                  </a:lnTo>
                  <a:close/>
                </a:path>
                <a:path w="2064385" h="2157729">
                  <a:moveTo>
                    <a:pt x="1383118" y="72644"/>
                  </a:moveTo>
                  <a:lnTo>
                    <a:pt x="1366608" y="63373"/>
                  </a:lnTo>
                  <a:lnTo>
                    <a:pt x="1308188" y="167132"/>
                  </a:lnTo>
                  <a:lnTo>
                    <a:pt x="1324825" y="176403"/>
                  </a:lnTo>
                  <a:lnTo>
                    <a:pt x="1383118" y="72644"/>
                  </a:lnTo>
                  <a:close/>
                </a:path>
                <a:path w="2064385" h="2157729">
                  <a:moveTo>
                    <a:pt x="1427060" y="79502"/>
                  </a:moveTo>
                  <a:lnTo>
                    <a:pt x="1410804" y="69596"/>
                  </a:lnTo>
                  <a:lnTo>
                    <a:pt x="1343748" y="179324"/>
                  </a:lnTo>
                  <a:lnTo>
                    <a:pt x="1360004" y="189230"/>
                  </a:lnTo>
                  <a:lnTo>
                    <a:pt x="1427060" y="79502"/>
                  </a:lnTo>
                  <a:close/>
                </a:path>
                <a:path w="2064385" h="2157729">
                  <a:moveTo>
                    <a:pt x="1470875" y="102362"/>
                  </a:moveTo>
                  <a:lnTo>
                    <a:pt x="1455508" y="91059"/>
                  </a:lnTo>
                  <a:lnTo>
                    <a:pt x="1379308" y="194564"/>
                  </a:lnTo>
                  <a:lnTo>
                    <a:pt x="1394675" y="205867"/>
                  </a:lnTo>
                  <a:lnTo>
                    <a:pt x="1470875" y="102362"/>
                  </a:lnTo>
                  <a:close/>
                </a:path>
                <a:path w="2064385" h="2157729">
                  <a:moveTo>
                    <a:pt x="1545678" y="137668"/>
                  </a:moveTo>
                  <a:lnTo>
                    <a:pt x="1531200" y="125222"/>
                  </a:lnTo>
                  <a:lnTo>
                    <a:pt x="1447380" y="222758"/>
                  </a:lnTo>
                  <a:lnTo>
                    <a:pt x="1461731" y="235204"/>
                  </a:lnTo>
                  <a:lnTo>
                    <a:pt x="1545678" y="137668"/>
                  </a:lnTo>
                  <a:close/>
                </a:path>
                <a:path w="2064385" h="2157729">
                  <a:moveTo>
                    <a:pt x="1582127" y="159893"/>
                  </a:moveTo>
                  <a:lnTo>
                    <a:pt x="1567776" y="147447"/>
                  </a:lnTo>
                  <a:lnTo>
                    <a:pt x="1483829" y="244983"/>
                  </a:lnTo>
                  <a:lnTo>
                    <a:pt x="1498307" y="257429"/>
                  </a:lnTo>
                  <a:lnTo>
                    <a:pt x="1582127" y="159893"/>
                  </a:lnTo>
                  <a:close/>
                </a:path>
                <a:path w="2064385" h="2157729">
                  <a:moveTo>
                    <a:pt x="1626819" y="174371"/>
                  </a:moveTo>
                  <a:lnTo>
                    <a:pt x="1612353" y="161925"/>
                  </a:lnTo>
                  <a:lnTo>
                    <a:pt x="1523326" y="265430"/>
                  </a:lnTo>
                  <a:lnTo>
                    <a:pt x="1537804" y="277876"/>
                  </a:lnTo>
                  <a:lnTo>
                    <a:pt x="1626819" y="174371"/>
                  </a:lnTo>
                  <a:close/>
                </a:path>
                <a:path w="2064385" h="2157729">
                  <a:moveTo>
                    <a:pt x="1634070" y="1297432"/>
                  </a:moveTo>
                  <a:lnTo>
                    <a:pt x="634492" y="1227924"/>
                  </a:lnTo>
                  <a:lnTo>
                    <a:pt x="895692" y="494118"/>
                  </a:lnTo>
                  <a:lnTo>
                    <a:pt x="913104" y="554736"/>
                  </a:lnTo>
                  <a:lnTo>
                    <a:pt x="968819" y="554736"/>
                  </a:lnTo>
                  <a:lnTo>
                    <a:pt x="1049997" y="329692"/>
                  </a:lnTo>
                  <a:lnTo>
                    <a:pt x="999058" y="331343"/>
                  </a:lnTo>
                  <a:lnTo>
                    <a:pt x="941755" y="492887"/>
                  </a:lnTo>
                  <a:lnTo>
                    <a:pt x="921042" y="422935"/>
                  </a:lnTo>
                  <a:lnTo>
                    <a:pt x="956310" y="323850"/>
                  </a:lnTo>
                  <a:lnTo>
                    <a:pt x="938364" y="317500"/>
                  </a:lnTo>
                  <a:lnTo>
                    <a:pt x="911860" y="391947"/>
                  </a:lnTo>
                  <a:lnTo>
                    <a:pt x="889228" y="315468"/>
                  </a:lnTo>
                  <a:lnTo>
                    <a:pt x="839889" y="315468"/>
                  </a:lnTo>
                  <a:lnTo>
                    <a:pt x="763485" y="543687"/>
                  </a:lnTo>
                  <a:lnTo>
                    <a:pt x="808050" y="548386"/>
                  </a:lnTo>
                  <a:lnTo>
                    <a:pt x="865352" y="388366"/>
                  </a:lnTo>
                  <a:lnTo>
                    <a:pt x="886675" y="462686"/>
                  </a:lnTo>
                  <a:lnTo>
                    <a:pt x="614756" y="1226553"/>
                  </a:lnTo>
                  <a:lnTo>
                    <a:pt x="1320" y="1183894"/>
                  </a:lnTo>
                  <a:lnTo>
                    <a:pt x="0" y="1202944"/>
                  </a:lnTo>
                  <a:lnTo>
                    <a:pt x="608114" y="1245235"/>
                  </a:lnTo>
                  <a:lnTo>
                    <a:pt x="285673" y="2151075"/>
                  </a:lnTo>
                  <a:lnTo>
                    <a:pt x="303618" y="2157463"/>
                  </a:lnTo>
                  <a:lnTo>
                    <a:pt x="627837" y="1246606"/>
                  </a:lnTo>
                  <a:lnTo>
                    <a:pt x="1632788" y="1316482"/>
                  </a:lnTo>
                  <a:lnTo>
                    <a:pt x="1634070" y="1297432"/>
                  </a:lnTo>
                  <a:close/>
                </a:path>
                <a:path w="2064385" h="2157729">
                  <a:moveTo>
                    <a:pt x="1662264" y="197993"/>
                  </a:moveTo>
                  <a:lnTo>
                    <a:pt x="1648929" y="184404"/>
                  </a:lnTo>
                  <a:lnTo>
                    <a:pt x="1551393" y="279908"/>
                  </a:lnTo>
                  <a:lnTo>
                    <a:pt x="1564728" y="293497"/>
                  </a:lnTo>
                  <a:lnTo>
                    <a:pt x="1662264" y="197993"/>
                  </a:lnTo>
                  <a:close/>
                </a:path>
                <a:path w="2064385" h="2157729">
                  <a:moveTo>
                    <a:pt x="1728050" y="247269"/>
                  </a:moveTo>
                  <a:lnTo>
                    <a:pt x="1715477" y="232918"/>
                  </a:lnTo>
                  <a:lnTo>
                    <a:pt x="1612607" y="322707"/>
                  </a:lnTo>
                  <a:lnTo>
                    <a:pt x="1625180" y="337058"/>
                  </a:lnTo>
                  <a:lnTo>
                    <a:pt x="1728050" y="247269"/>
                  </a:lnTo>
                  <a:close/>
                </a:path>
                <a:path w="2064385" h="2157729">
                  <a:moveTo>
                    <a:pt x="1761324" y="277495"/>
                  </a:moveTo>
                  <a:lnTo>
                    <a:pt x="1748878" y="263144"/>
                  </a:lnTo>
                  <a:lnTo>
                    <a:pt x="1646008" y="352806"/>
                  </a:lnTo>
                  <a:lnTo>
                    <a:pt x="1658454" y="367157"/>
                  </a:lnTo>
                  <a:lnTo>
                    <a:pt x="1761324" y="277495"/>
                  </a:lnTo>
                  <a:close/>
                </a:path>
                <a:path w="2064385" h="2157729">
                  <a:moveTo>
                    <a:pt x="1785200" y="304419"/>
                  </a:moveTo>
                  <a:lnTo>
                    <a:pt x="1772627" y="290068"/>
                  </a:lnTo>
                  <a:lnTo>
                    <a:pt x="1669757" y="379857"/>
                  </a:lnTo>
                  <a:lnTo>
                    <a:pt x="1682330" y="394208"/>
                  </a:lnTo>
                  <a:lnTo>
                    <a:pt x="1785200" y="304419"/>
                  </a:lnTo>
                  <a:close/>
                </a:path>
                <a:path w="2064385" h="2157729">
                  <a:moveTo>
                    <a:pt x="1815045" y="331978"/>
                  </a:moveTo>
                  <a:lnTo>
                    <a:pt x="1803107" y="317119"/>
                  </a:lnTo>
                  <a:lnTo>
                    <a:pt x="1697062" y="403098"/>
                  </a:lnTo>
                  <a:lnTo>
                    <a:pt x="1709000" y="417957"/>
                  </a:lnTo>
                  <a:lnTo>
                    <a:pt x="1815045" y="331978"/>
                  </a:lnTo>
                  <a:close/>
                </a:path>
                <a:path w="2064385" h="2157729">
                  <a:moveTo>
                    <a:pt x="1871306" y="399669"/>
                  </a:moveTo>
                  <a:lnTo>
                    <a:pt x="1861146" y="383540"/>
                  </a:lnTo>
                  <a:lnTo>
                    <a:pt x="1745576" y="456057"/>
                  </a:lnTo>
                  <a:lnTo>
                    <a:pt x="1755736" y="472186"/>
                  </a:lnTo>
                  <a:lnTo>
                    <a:pt x="1871306" y="399669"/>
                  </a:lnTo>
                  <a:close/>
                </a:path>
                <a:path w="2064385" h="2157729">
                  <a:moveTo>
                    <a:pt x="1892642" y="428117"/>
                  </a:moveTo>
                  <a:lnTo>
                    <a:pt x="1882863" y="411734"/>
                  </a:lnTo>
                  <a:lnTo>
                    <a:pt x="1765515" y="481584"/>
                  </a:lnTo>
                  <a:lnTo>
                    <a:pt x="1775294" y="497967"/>
                  </a:lnTo>
                  <a:lnTo>
                    <a:pt x="1892642" y="428117"/>
                  </a:lnTo>
                  <a:close/>
                </a:path>
                <a:path w="2064385" h="2157729">
                  <a:moveTo>
                    <a:pt x="1917153" y="464820"/>
                  </a:moveTo>
                  <a:lnTo>
                    <a:pt x="1907882" y="448183"/>
                  </a:lnTo>
                  <a:lnTo>
                    <a:pt x="1788629" y="514731"/>
                  </a:lnTo>
                  <a:lnTo>
                    <a:pt x="1797900" y="531368"/>
                  </a:lnTo>
                  <a:lnTo>
                    <a:pt x="1917153" y="464820"/>
                  </a:lnTo>
                  <a:close/>
                </a:path>
                <a:path w="2064385" h="2157729">
                  <a:moveTo>
                    <a:pt x="1937727" y="491744"/>
                  </a:moveTo>
                  <a:lnTo>
                    <a:pt x="1928456" y="475107"/>
                  </a:lnTo>
                  <a:lnTo>
                    <a:pt x="1809330" y="541782"/>
                  </a:lnTo>
                  <a:lnTo>
                    <a:pt x="1818601" y="558419"/>
                  </a:lnTo>
                  <a:lnTo>
                    <a:pt x="1937727" y="491744"/>
                  </a:lnTo>
                  <a:close/>
                </a:path>
                <a:path w="2064385" h="2157729">
                  <a:moveTo>
                    <a:pt x="1975700" y="564007"/>
                  </a:moveTo>
                  <a:lnTo>
                    <a:pt x="1967445" y="546862"/>
                  </a:lnTo>
                  <a:lnTo>
                    <a:pt x="1844382" y="606044"/>
                  </a:lnTo>
                  <a:lnTo>
                    <a:pt x="1852637" y="623189"/>
                  </a:lnTo>
                  <a:lnTo>
                    <a:pt x="1975700" y="564007"/>
                  </a:lnTo>
                  <a:close/>
                </a:path>
                <a:path w="2064385" h="2157729">
                  <a:moveTo>
                    <a:pt x="1994242" y="607568"/>
                  </a:moveTo>
                  <a:lnTo>
                    <a:pt x="1987003" y="589915"/>
                  </a:lnTo>
                  <a:lnTo>
                    <a:pt x="1860765" y="641858"/>
                  </a:lnTo>
                  <a:lnTo>
                    <a:pt x="1868004" y="659511"/>
                  </a:lnTo>
                  <a:lnTo>
                    <a:pt x="1994242" y="607568"/>
                  </a:lnTo>
                  <a:close/>
                </a:path>
                <a:path w="2064385" h="2157729">
                  <a:moveTo>
                    <a:pt x="2006942" y="644017"/>
                  </a:moveTo>
                  <a:lnTo>
                    <a:pt x="1999703" y="626491"/>
                  </a:lnTo>
                  <a:lnTo>
                    <a:pt x="1873465" y="678434"/>
                  </a:lnTo>
                  <a:lnTo>
                    <a:pt x="1880704" y="695960"/>
                  </a:lnTo>
                  <a:lnTo>
                    <a:pt x="2006942" y="644017"/>
                  </a:lnTo>
                  <a:close/>
                </a:path>
                <a:path w="2064385" h="2157729">
                  <a:moveTo>
                    <a:pt x="2022817" y="675767"/>
                  </a:moveTo>
                  <a:lnTo>
                    <a:pt x="2015578" y="658241"/>
                  </a:lnTo>
                  <a:lnTo>
                    <a:pt x="1889340" y="710184"/>
                  </a:lnTo>
                  <a:lnTo>
                    <a:pt x="1896579" y="727710"/>
                  </a:lnTo>
                  <a:lnTo>
                    <a:pt x="2022817" y="675767"/>
                  </a:lnTo>
                  <a:close/>
                </a:path>
                <a:path w="2064385" h="2157729">
                  <a:moveTo>
                    <a:pt x="2044407" y="756158"/>
                  </a:moveTo>
                  <a:lnTo>
                    <a:pt x="2038184" y="738124"/>
                  </a:lnTo>
                  <a:lnTo>
                    <a:pt x="1909025" y="782193"/>
                  </a:lnTo>
                  <a:lnTo>
                    <a:pt x="1915248" y="800227"/>
                  </a:lnTo>
                  <a:lnTo>
                    <a:pt x="2044407" y="756158"/>
                  </a:lnTo>
                  <a:close/>
                </a:path>
                <a:path w="2064385" h="2157729">
                  <a:moveTo>
                    <a:pt x="2054440" y="792607"/>
                  </a:moveTo>
                  <a:lnTo>
                    <a:pt x="2049106" y="774319"/>
                  </a:lnTo>
                  <a:lnTo>
                    <a:pt x="1918042" y="812419"/>
                  </a:lnTo>
                  <a:lnTo>
                    <a:pt x="1923376" y="830707"/>
                  </a:lnTo>
                  <a:lnTo>
                    <a:pt x="2054440" y="792607"/>
                  </a:lnTo>
                  <a:close/>
                </a:path>
                <a:path w="2064385" h="2157729">
                  <a:moveTo>
                    <a:pt x="2059266" y="830707"/>
                  </a:moveTo>
                  <a:lnTo>
                    <a:pt x="2053932" y="812419"/>
                  </a:lnTo>
                  <a:lnTo>
                    <a:pt x="1922741" y="850519"/>
                  </a:lnTo>
                  <a:lnTo>
                    <a:pt x="1928075" y="868807"/>
                  </a:lnTo>
                  <a:lnTo>
                    <a:pt x="2059266" y="830707"/>
                  </a:lnTo>
                  <a:close/>
                </a:path>
                <a:path w="2064385" h="2157729">
                  <a:moveTo>
                    <a:pt x="2064346" y="876935"/>
                  </a:moveTo>
                  <a:lnTo>
                    <a:pt x="2059901" y="858393"/>
                  </a:lnTo>
                  <a:lnTo>
                    <a:pt x="1927186" y="890016"/>
                  </a:lnTo>
                  <a:lnTo>
                    <a:pt x="1931631" y="908558"/>
                  </a:lnTo>
                  <a:lnTo>
                    <a:pt x="2064346" y="876935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5342" y="3743451"/>
              <a:ext cx="192062" cy="12357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05561" y="3764279"/>
              <a:ext cx="175260" cy="132715"/>
            </a:xfrm>
            <a:custGeom>
              <a:avLst/>
              <a:gdLst/>
              <a:ahLst/>
              <a:cxnLst/>
              <a:rect l="l" t="t" r="r" b="b"/>
              <a:pathLst>
                <a:path w="175259" h="132714">
                  <a:moveTo>
                    <a:pt x="25539" y="23368"/>
                  </a:moveTo>
                  <a:lnTo>
                    <a:pt x="6527" y="22225"/>
                  </a:lnTo>
                  <a:lnTo>
                    <a:pt x="0" y="131572"/>
                  </a:lnTo>
                  <a:lnTo>
                    <a:pt x="19011" y="132715"/>
                  </a:lnTo>
                  <a:lnTo>
                    <a:pt x="25539" y="23368"/>
                  </a:lnTo>
                  <a:close/>
                </a:path>
                <a:path w="175259" h="132714">
                  <a:moveTo>
                    <a:pt x="70548" y="13335"/>
                  </a:moveTo>
                  <a:lnTo>
                    <a:pt x="51498" y="13081"/>
                  </a:lnTo>
                  <a:lnTo>
                    <a:pt x="50241" y="122555"/>
                  </a:lnTo>
                  <a:lnTo>
                    <a:pt x="69291" y="122809"/>
                  </a:lnTo>
                  <a:lnTo>
                    <a:pt x="70548" y="13335"/>
                  </a:lnTo>
                  <a:close/>
                </a:path>
                <a:path w="175259" h="132714">
                  <a:moveTo>
                    <a:pt x="125653" y="7112"/>
                  </a:moveTo>
                  <a:lnTo>
                    <a:pt x="106616" y="6604"/>
                  </a:lnTo>
                  <a:lnTo>
                    <a:pt x="103085" y="116078"/>
                  </a:lnTo>
                  <a:lnTo>
                    <a:pt x="122123" y="116586"/>
                  </a:lnTo>
                  <a:lnTo>
                    <a:pt x="125653" y="7112"/>
                  </a:lnTo>
                  <a:close/>
                </a:path>
                <a:path w="175259" h="132714">
                  <a:moveTo>
                    <a:pt x="175247" y="1270"/>
                  </a:moveTo>
                  <a:lnTo>
                    <a:pt x="156235" y="0"/>
                  </a:lnTo>
                  <a:lnTo>
                    <a:pt x="148755" y="109220"/>
                  </a:lnTo>
                  <a:lnTo>
                    <a:pt x="167754" y="110490"/>
                  </a:lnTo>
                  <a:lnTo>
                    <a:pt x="175247" y="1270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7149" y="3805173"/>
              <a:ext cx="180416" cy="15735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4347" y="4007357"/>
              <a:ext cx="70485" cy="94615"/>
            </a:xfrm>
            <a:custGeom>
              <a:avLst/>
              <a:gdLst/>
              <a:ahLst/>
              <a:cxnLst/>
              <a:rect l="l" t="t" r="r" b="b"/>
              <a:pathLst>
                <a:path w="70485" h="94614">
                  <a:moveTo>
                    <a:pt x="15988" y="0"/>
                  </a:moveTo>
                  <a:lnTo>
                    <a:pt x="0" y="10287"/>
                  </a:lnTo>
                  <a:lnTo>
                    <a:pt x="54380" y="94234"/>
                  </a:lnTo>
                  <a:lnTo>
                    <a:pt x="70368" y="83947"/>
                  </a:lnTo>
                  <a:lnTo>
                    <a:pt x="15988" y="0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0298" y="3892804"/>
              <a:ext cx="192058" cy="159131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695" y="3640073"/>
              <a:ext cx="2193925" cy="2694940"/>
            </a:xfrm>
            <a:custGeom>
              <a:avLst/>
              <a:gdLst/>
              <a:ahLst/>
              <a:cxnLst/>
              <a:rect l="l" t="t" r="r" b="b"/>
              <a:pathLst>
                <a:path w="2193925" h="2694940">
                  <a:moveTo>
                    <a:pt x="111658" y="1685417"/>
                  </a:moveTo>
                  <a:lnTo>
                    <a:pt x="101765" y="1669161"/>
                  </a:lnTo>
                  <a:lnTo>
                    <a:pt x="0" y="1731010"/>
                  </a:lnTo>
                  <a:lnTo>
                    <a:pt x="9893" y="1747266"/>
                  </a:lnTo>
                  <a:lnTo>
                    <a:pt x="111658" y="1685417"/>
                  </a:lnTo>
                  <a:close/>
                </a:path>
                <a:path w="2193925" h="2694940">
                  <a:moveTo>
                    <a:pt x="132346" y="434213"/>
                  </a:moveTo>
                  <a:lnTo>
                    <a:pt x="29235" y="251841"/>
                  </a:lnTo>
                  <a:lnTo>
                    <a:pt x="12661" y="261239"/>
                  </a:lnTo>
                  <a:lnTo>
                    <a:pt x="115760" y="443611"/>
                  </a:lnTo>
                  <a:lnTo>
                    <a:pt x="132346" y="434213"/>
                  </a:lnTo>
                  <a:close/>
                </a:path>
                <a:path w="2193925" h="2694940">
                  <a:moveTo>
                    <a:pt x="232613" y="2481567"/>
                  </a:moveTo>
                  <a:lnTo>
                    <a:pt x="214884" y="2474620"/>
                  </a:lnTo>
                  <a:lnTo>
                    <a:pt x="131470" y="2687459"/>
                  </a:lnTo>
                  <a:lnTo>
                    <a:pt x="149212" y="2694406"/>
                  </a:lnTo>
                  <a:lnTo>
                    <a:pt x="232613" y="2481567"/>
                  </a:lnTo>
                  <a:close/>
                </a:path>
                <a:path w="2193925" h="2694940">
                  <a:moveTo>
                    <a:pt x="356336" y="329438"/>
                  </a:moveTo>
                  <a:lnTo>
                    <a:pt x="295859" y="128778"/>
                  </a:lnTo>
                  <a:lnTo>
                    <a:pt x="277622" y="134239"/>
                  </a:lnTo>
                  <a:lnTo>
                    <a:pt x="338099" y="334899"/>
                  </a:lnTo>
                  <a:lnTo>
                    <a:pt x="356336" y="329438"/>
                  </a:lnTo>
                  <a:close/>
                </a:path>
                <a:path w="2193925" h="2694940">
                  <a:moveTo>
                    <a:pt x="362635" y="962660"/>
                  </a:moveTo>
                  <a:lnTo>
                    <a:pt x="140817" y="648970"/>
                  </a:lnTo>
                  <a:lnTo>
                    <a:pt x="125272" y="659892"/>
                  </a:lnTo>
                  <a:lnTo>
                    <a:pt x="347091" y="973582"/>
                  </a:lnTo>
                  <a:lnTo>
                    <a:pt x="362635" y="962660"/>
                  </a:lnTo>
                  <a:close/>
                </a:path>
                <a:path w="2193925" h="2694940">
                  <a:moveTo>
                    <a:pt x="448906" y="2477579"/>
                  </a:moveTo>
                  <a:lnTo>
                    <a:pt x="430060" y="2474772"/>
                  </a:lnTo>
                  <a:lnTo>
                    <a:pt x="397776" y="2691447"/>
                  </a:lnTo>
                  <a:lnTo>
                    <a:pt x="416623" y="2694254"/>
                  </a:lnTo>
                  <a:lnTo>
                    <a:pt x="448906" y="2477579"/>
                  </a:lnTo>
                  <a:close/>
                </a:path>
                <a:path w="2193925" h="2694940">
                  <a:moveTo>
                    <a:pt x="688390" y="2653830"/>
                  </a:moveTo>
                  <a:lnTo>
                    <a:pt x="678980" y="2444496"/>
                  </a:lnTo>
                  <a:lnTo>
                    <a:pt x="659942" y="2445347"/>
                  </a:lnTo>
                  <a:lnTo>
                    <a:pt x="669353" y="2654681"/>
                  </a:lnTo>
                  <a:lnTo>
                    <a:pt x="688390" y="2653830"/>
                  </a:lnTo>
                  <a:close/>
                </a:path>
                <a:path w="2193925" h="2694940">
                  <a:moveTo>
                    <a:pt x="838555" y="14859"/>
                  </a:moveTo>
                  <a:lnTo>
                    <a:pt x="819645" y="12446"/>
                  </a:lnTo>
                  <a:lnTo>
                    <a:pt x="792353" y="229743"/>
                  </a:lnTo>
                  <a:lnTo>
                    <a:pt x="811263" y="232156"/>
                  </a:lnTo>
                  <a:lnTo>
                    <a:pt x="838555" y="14859"/>
                  </a:lnTo>
                  <a:close/>
                </a:path>
                <a:path w="2193925" h="2694940">
                  <a:moveTo>
                    <a:pt x="966063" y="2575306"/>
                  </a:moveTo>
                  <a:lnTo>
                    <a:pt x="911847" y="2372893"/>
                  </a:lnTo>
                  <a:lnTo>
                    <a:pt x="893445" y="2377821"/>
                  </a:lnTo>
                  <a:lnTo>
                    <a:pt x="947661" y="2580233"/>
                  </a:lnTo>
                  <a:lnTo>
                    <a:pt x="966063" y="2575306"/>
                  </a:lnTo>
                  <a:close/>
                </a:path>
                <a:path w="2193925" h="2694940">
                  <a:moveTo>
                    <a:pt x="1109649" y="5969"/>
                  </a:moveTo>
                  <a:lnTo>
                    <a:pt x="1091565" y="0"/>
                  </a:lnTo>
                  <a:lnTo>
                    <a:pt x="1016558" y="225933"/>
                  </a:lnTo>
                  <a:lnTo>
                    <a:pt x="1034643" y="231902"/>
                  </a:lnTo>
                  <a:lnTo>
                    <a:pt x="1109649" y="5969"/>
                  </a:lnTo>
                  <a:close/>
                </a:path>
                <a:path w="2193925" h="2694940">
                  <a:moveTo>
                    <a:pt x="1118285" y="2042109"/>
                  </a:moveTo>
                  <a:lnTo>
                    <a:pt x="896467" y="1728470"/>
                  </a:lnTo>
                  <a:lnTo>
                    <a:pt x="880922" y="1739392"/>
                  </a:lnTo>
                  <a:lnTo>
                    <a:pt x="1102741" y="2053107"/>
                  </a:lnTo>
                  <a:lnTo>
                    <a:pt x="1118285" y="2042109"/>
                  </a:lnTo>
                  <a:close/>
                </a:path>
                <a:path w="2193925" h="2694940">
                  <a:moveTo>
                    <a:pt x="1220101" y="2456459"/>
                  </a:moveTo>
                  <a:lnTo>
                    <a:pt x="1126337" y="2269058"/>
                  </a:lnTo>
                  <a:lnTo>
                    <a:pt x="1109306" y="2277580"/>
                  </a:lnTo>
                  <a:lnTo>
                    <a:pt x="1203071" y="2464993"/>
                  </a:lnTo>
                  <a:lnTo>
                    <a:pt x="1220101" y="2456459"/>
                  </a:lnTo>
                  <a:close/>
                </a:path>
                <a:path w="2193925" h="2694940">
                  <a:moveTo>
                    <a:pt x="1360030" y="53975"/>
                  </a:moveTo>
                  <a:lnTo>
                    <a:pt x="1343266" y="44704"/>
                  </a:lnTo>
                  <a:lnTo>
                    <a:pt x="1225016" y="260477"/>
                  </a:lnTo>
                  <a:lnTo>
                    <a:pt x="1241717" y="269748"/>
                  </a:lnTo>
                  <a:lnTo>
                    <a:pt x="1360030" y="53975"/>
                  </a:lnTo>
                  <a:close/>
                </a:path>
                <a:path w="2193925" h="2694940">
                  <a:moveTo>
                    <a:pt x="1465059" y="2299589"/>
                  </a:moveTo>
                  <a:lnTo>
                    <a:pt x="1333233" y="2136724"/>
                  </a:lnTo>
                  <a:lnTo>
                    <a:pt x="1318374" y="2148713"/>
                  </a:lnTo>
                  <a:lnTo>
                    <a:pt x="1450200" y="2311577"/>
                  </a:lnTo>
                  <a:lnTo>
                    <a:pt x="1465059" y="2299589"/>
                  </a:lnTo>
                  <a:close/>
                </a:path>
                <a:path w="2193925" h="2694940">
                  <a:moveTo>
                    <a:pt x="1579105" y="772922"/>
                  </a:moveTo>
                  <a:lnTo>
                    <a:pt x="1569326" y="756666"/>
                  </a:lnTo>
                  <a:lnTo>
                    <a:pt x="1139177" y="1017905"/>
                  </a:lnTo>
                  <a:lnTo>
                    <a:pt x="1149070" y="1034161"/>
                  </a:lnTo>
                  <a:lnTo>
                    <a:pt x="1579105" y="772922"/>
                  </a:lnTo>
                  <a:close/>
                </a:path>
                <a:path w="2193925" h="2694940">
                  <a:moveTo>
                    <a:pt x="1595488" y="126746"/>
                  </a:moveTo>
                  <a:lnTo>
                    <a:pt x="1580248" y="115316"/>
                  </a:lnTo>
                  <a:lnTo>
                    <a:pt x="1421244" y="327406"/>
                  </a:lnTo>
                  <a:lnTo>
                    <a:pt x="1436484" y="338836"/>
                  </a:lnTo>
                  <a:lnTo>
                    <a:pt x="1595488" y="126746"/>
                  </a:lnTo>
                  <a:close/>
                </a:path>
                <a:path w="2193925" h="2694940">
                  <a:moveTo>
                    <a:pt x="1669656" y="1357884"/>
                  </a:moveTo>
                  <a:lnTo>
                    <a:pt x="1411846" y="1338834"/>
                  </a:lnTo>
                  <a:lnTo>
                    <a:pt x="1345044" y="1510284"/>
                  </a:lnTo>
                  <a:lnTo>
                    <a:pt x="1392796" y="1519809"/>
                  </a:lnTo>
                  <a:lnTo>
                    <a:pt x="1440548" y="1386459"/>
                  </a:lnTo>
                  <a:lnTo>
                    <a:pt x="1507350" y="1395984"/>
                  </a:lnTo>
                  <a:lnTo>
                    <a:pt x="1469123" y="1510284"/>
                  </a:lnTo>
                  <a:lnTo>
                    <a:pt x="1507350" y="1510284"/>
                  </a:lnTo>
                  <a:lnTo>
                    <a:pt x="1555102" y="1395984"/>
                  </a:lnTo>
                  <a:lnTo>
                    <a:pt x="1602854" y="1395984"/>
                  </a:lnTo>
                  <a:lnTo>
                    <a:pt x="1564627" y="1519809"/>
                  </a:lnTo>
                  <a:lnTo>
                    <a:pt x="1612379" y="1529334"/>
                  </a:lnTo>
                  <a:lnTo>
                    <a:pt x="1669656" y="1357884"/>
                  </a:lnTo>
                  <a:close/>
                </a:path>
                <a:path w="2193925" h="2694940">
                  <a:moveTo>
                    <a:pt x="1681594" y="2107908"/>
                  </a:moveTo>
                  <a:lnTo>
                    <a:pt x="1509636" y="1988210"/>
                  </a:lnTo>
                  <a:lnTo>
                    <a:pt x="1498714" y="2003844"/>
                  </a:lnTo>
                  <a:lnTo>
                    <a:pt x="1670672" y="2123554"/>
                  </a:lnTo>
                  <a:lnTo>
                    <a:pt x="1681594" y="2107908"/>
                  </a:lnTo>
                  <a:close/>
                </a:path>
                <a:path w="2193925" h="2694940">
                  <a:moveTo>
                    <a:pt x="1793608" y="249047"/>
                  </a:moveTo>
                  <a:lnTo>
                    <a:pt x="1780527" y="235331"/>
                  </a:lnTo>
                  <a:lnTo>
                    <a:pt x="1588249" y="417830"/>
                  </a:lnTo>
                  <a:lnTo>
                    <a:pt x="1601330" y="431546"/>
                  </a:lnTo>
                  <a:lnTo>
                    <a:pt x="1793608" y="249047"/>
                  </a:lnTo>
                  <a:close/>
                </a:path>
                <a:path w="2193925" h="2694940">
                  <a:moveTo>
                    <a:pt x="1864474" y="1909445"/>
                  </a:moveTo>
                  <a:lnTo>
                    <a:pt x="1663814" y="1813687"/>
                  </a:lnTo>
                  <a:lnTo>
                    <a:pt x="1655559" y="1830959"/>
                  </a:lnTo>
                  <a:lnTo>
                    <a:pt x="1856219" y="1926590"/>
                  </a:lnTo>
                  <a:lnTo>
                    <a:pt x="1864474" y="1909445"/>
                  </a:lnTo>
                  <a:close/>
                </a:path>
                <a:path w="2193925" h="2694940">
                  <a:moveTo>
                    <a:pt x="1956295" y="399161"/>
                  </a:moveTo>
                  <a:lnTo>
                    <a:pt x="1944865" y="383794"/>
                  </a:lnTo>
                  <a:lnTo>
                    <a:pt x="1724139" y="547116"/>
                  </a:lnTo>
                  <a:lnTo>
                    <a:pt x="1735442" y="562483"/>
                  </a:lnTo>
                  <a:lnTo>
                    <a:pt x="1956295" y="399161"/>
                  </a:lnTo>
                  <a:close/>
                </a:path>
                <a:path w="2193925" h="2694940">
                  <a:moveTo>
                    <a:pt x="2021446" y="1681607"/>
                  </a:moveTo>
                  <a:lnTo>
                    <a:pt x="1788147" y="1633601"/>
                  </a:lnTo>
                  <a:lnTo>
                    <a:pt x="1784337" y="1652270"/>
                  </a:lnTo>
                  <a:lnTo>
                    <a:pt x="2017636" y="1700276"/>
                  </a:lnTo>
                  <a:lnTo>
                    <a:pt x="2021446" y="1681607"/>
                  </a:lnTo>
                  <a:close/>
                </a:path>
                <a:path w="2193925" h="2694940">
                  <a:moveTo>
                    <a:pt x="2070468" y="581152"/>
                  </a:moveTo>
                  <a:lnTo>
                    <a:pt x="2061324" y="564388"/>
                  </a:lnTo>
                  <a:lnTo>
                    <a:pt x="1829041" y="692150"/>
                  </a:lnTo>
                  <a:lnTo>
                    <a:pt x="1838185" y="708914"/>
                  </a:lnTo>
                  <a:lnTo>
                    <a:pt x="2070468" y="581152"/>
                  </a:lnTo>
                  <a:close/>
                </a:path>
                <a:path w="2193925" h="2694940">
                  <a:moveTo>
                    <a:pt x="2158733" y="787019"/>
                  </a:moveTo>
                  <a:lnTo>
                    <a:pt x="2152383" y="769112"/>
                  </a:lnTo>
                  <a:lnTo>
                    <a:pt x="1902574" y="857758"/>
                  </a:lnTo>
                  <a:lnTo>
                    <a:pt x="1908924" y="875665"/>
                  </a:lnTo>
                  <a:lnTo>
                    <a:pt x="2158733" y="787019"/>
                  </a:lnTo>
                  <a:close/>
                </a:path>
                <a:path w="2193925" h="2694940">
                  <a:moveTo>
                    <a:pt x="2187435" y="1235075"/>
                  </a:moveTo>
                  <a:lnTo>
                    <a:pt x="2185784" y="1216152"/>
                  </a:lnTo>
                  <a:lnTo>
                    <a:pt x="1921624" y="1238377"/>
                  </a:lnTo>
                  <a:lnTo>
                    <a:pt x="1923148" y="1257300"/>
                  </a:lnTo>
                  <a:lnTo>
                    <a:pt x="2187435" y="1235075"/>
                  </a:lnTo>
                  <a:close/>
                </a:path>
                <a:path w="2193925" h="2694940">
                  <a:moveTo>
                    <a:pt x="2193912" y="1001268"/>
                  </a:moveTo>
                  <a:lnTo>
                    <a:pt x="2189721" y="982726"/>
                  </a:lnTo>
                  <a:lnTo>
                    <a:pt x="1931022" y="1040384"/>
                  </a:lnTo>
                  <a:lnTo>
                    <a:pt x="1935086" y="1058926"/>
                  </a:lnTo>
                  <a:lnTo>
                    <a:pt x="2193912" y="1001268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480" y="4207764"/>
              <a:ext cx="283464" cy="23774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74420" y="5559551"/>
              <a:ext cx="132588" cy="12344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24940" y="4311395"/>
              <a:ext cx="210311" cy="219456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668" y="3687444"/>
              <a:ext cx="2113915" cy="2518410"/>
            </a:xfrm>
            <a:custGeom>
              <a:avLst/>
              <a:gdLst/>
              <a:ahLst/>
              <a:cxnLst/>
              <a:rect l="l" t="t" r="r" b="b"/>
              <a:pathLst>
                <a:path w="2113915" h="2518410">
                  <a:moveTo>
                    <a:pt x="10668" y="2403983"/>
                  </a:moveTo>
                  <a:lnTo>
                    <a:pt x="0" y="2403983"/>
                  </a:lnTo>
                  <a:lnTo>
                    <a:pt x="0" y="2422271"/>
                  </a:lnTo>
                  <a:lnTo>
                    <a:pt x="10668" y="2403983"/>
                  </a:lnTo>
                  <a:close/>
                </a:path>
                <a:path w="2113915" h="2518410">
                  <a:moveTo>
                    <a:pt x="48768" y="434594"/>
                  </a:moveTo>
                  <a:lnTo>
                    <a:pt x="0" y="367919"/>
                  </a:lnTo>
                  <a:lnTo>
                    <a:pt x="0" y="406019"/>
                  </a:lnTo>
                  <a:lnTo>
                    <a:pt x="29260" y="444119"/>
                  </a:lnTo>
                  <a:lnTo>
                    <a:pt x="48768" y="434594"/>
                  </a:lnTo>
                  <a:close/>
                </a:path>
                <a:path w="2113915" h="2518410">
                  <a:moveTo>
                    <a:pt x="57912" y="2413127"/>
                  </a:moveTo>
                  <a:lnTo>
                    <a:pt x="38608" y="2413127"/>
                  </a:lnTo>
                  <a:lnTo>
                    <a:pt x="0" y="2470480"/>
                  </a:lnTo>
                  <a:lnTo>
                    <a:pt x="0" y="2518283"/>
                  </a:lnTo>
                  <a:lnTo>
                    <a:pt x="57912" y="2413127"/>
                  </a:lnTo>
                  <a:close/>
                </a:path>
                <a:path w="2113915" h="2518410">
                  <a:moveTo>
                    <a:pt x="575081" y="218694"/>
                  </a:moveTo>
                  <a:lnTo>
                    <a:pt x="562432" y="0"/>
                  </a:lnTo>
                  <a:lnTo>
                    <a:pt x="543407" y="1016"/>
                  </a:lnTo>
                  <a:lnTo>
                    <a:pt x="556056" y="219710"/>
                  </a:lnTo>
                  <a:lnTo>
                    <a:pt x="575081" y="218694"/>
                  </a:lnTo>
                  <a:close/>
                </a:path>
                <a:path w="2113915" h="2518410">
                  <a:moveTo>
                    <a:pt x="2113788" y="1403223"/>
                  </a:moveTo>
                  <a:lnTo>
                    <a:pt x="1858772" y="1385062"/>
                  </a:lnTo>
                  <a:lnTo>
                    <a:pt x="1857502" y="1404112"/>
                  </a:lnTo>
                  <a:lnTo>
                    <a:pt x="2112391" y="1422273"/>
                  </a:lnTo>
                  <a:lnTo>
                    <a:pt x="2113788" y="1403223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0979" y="5674478"/>
              <a:ext cx="223837" cy="24168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91276" y="5632897"/>
              <a:ext cx="94315" cy="11813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3379" y="3973067"/>
              <a:ext cx="551688" cy="201930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77887" y="4828081"/>
              <a:ext cx="334862" cy="294286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2607564" y="160020"/>
            <a:ext cx="3961765" cy="1236980"/>
            <a:chOff x="2607564" y="160020"/>
            <a:chExt cx="3961765" cy="1236980"/>
          </a:xfrm>
        </p:grpSpPr>
        <p:pic>
          <p:nvPicPr>
            <p:cNvPr id="38" name="object 3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607564" y="160020"/>
              <a:ext cx="1204722" cy="123672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372612" y="164592"/>
              <a:ext cx="3196590" cy="1229105"/>
            </a:xfrm>
            <a:prstGeom prst="rect">
              <a:avLst/>
            </a:prstGeom>
          </p:spPr>
        </p:pic>
      </p:grp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2943225" y="326263"/>
            <a:ext cx="32575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74700" algn="l"/>
              </a:tabLst>
            </a:pPr>
            <a:r>
              <a:rPr sz="4400" spc="-5" dirty="0"/>
              <a:t>3.	El</a:t>
            </a:r>
            <a:r>
              <a:rPr sz="4400" spc="-95" dirty="0"/>
              <a:t> </a:t>
            </a:r>
            <a:r>
              <a:rPr sz="4400" spc="-5" dirty="0"/>
              <a:t>Espacio</a:t>
            </a:r>
            <a:endParaRPr sz="4400"/>
          </a:p>
        </p:txBody>
      </p:sp>
      <p:grpSp>
        <p:nvGrpSpPr>
          <p:cNvPr id="41" name="object 41"/>
          <p:cNvGrpSpPr/>
          <p:nvPr/>
        </p:nvGrpSpPr>
        <p:grpSpPr>
          <a:xfrm>
            <a:off x="211836" y="1182624"/>
            <a:ext cx="8843010" cy="5356225"/>
            <a:chOff x="211836" y="1182624"/>
            <a:chExt cx="8843010" cy="5356225"/>
          </a:xfrm>
        </p:grpSpPr>
        <p:pic>
          <p:nvPicPr>
            <p:cNvPr id="42" name="object 4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11836" y="1271016"/>
              <a:ext cx="653033" cy="64693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27887" y="1182624"/>
              <a:ext cx="7919465" cy="790193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27887" y="1822704"/>
              <a:ext cx="7517129" cy="790194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27887" y="2462784"/>
              <a:ext cx="2114550" cy="790194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11836" y="3276600"/>
              <a:ext cx="653033" cy="646938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27887" y="3188208"/>
              <a:ext cx="8346185" cy="79019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27887" y="3828288"/>
              <a:ext cx="7701533" cy="790194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27887" y="4468368"/>
              <a:ext cx="8426958" cy="790194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27887" y="5108447"/>
              <a:ext cx="3050286" cy="790193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208019" y="5108447"/>
              <a:ext cx="4822698" cy="790193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560564" y="5108447"/>
              <a:ext cx="1186433" cy="790193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27887" y="5748527"/>
              <a:ext cx="3164586" cy="790194"/>
            </a:xfrm>
            <a:prstGeom prst="rect">
              <a:avLst/>
            </a:prstGeom>
          </p:spPr>
        </p:pic>
      </p:grpSp>
      <p:sp>
        <p:nvSpPr>
          <p:cNvPr id="54" name="object 54"/>
          <p:cNvSpPr txBox="1"/>
          <p:nvPr/>
        </p:nvSpPr>
        <p:spPr>
          <a:xfrm>
            <a:off x="380491" y="1070488"/>
            <a:ext cx="8327390" cy="5231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marR="515620" indent="-457200">
              <a:lnSpc>
                <a:spcPct val="150000"/>
              </a:lnSpc>
              <a:spcBef>
                <a:spcPts val="95"/>
              </a:spcBef>
              <a:buClr>
                <a:srgbClr val="A2C145"/>
              </a:buClr>
              <a:buSzPct val="80357"/>
              <a:buAutoNum type="arabicParenR"/>
              <a:tabLst>
                <a:tab pos="469265" algn="l"/>
                <a:tab pos="469900" algn="l"/>
              </a:tabLst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Lugar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en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el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que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transcurre</a:t>
            </a:r>
            <a:r>
              <a:rPr sz="28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acción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del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relato,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presentado</a:t>
            </a:r>
            <a:r>
              <a:rPr sz="28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por</a:t>
            </a:r>
            <a:r>
              <a:rPr sz="2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sz="28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narrador</a:t>
            </a:r>
            <a:r>
              <a:rPr sz="28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veces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por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un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personaje.</a:t>
            </a:r>
            <a:endParaRPr sz="2800">
              <a:latin typeface="Tahoma"/>
              <a:cs typeface="Tahoma"/>
            </a:endParaRPr>
          </a:p>
          <a:p>
            <a:pPr marL="469265" marR="5080" indent="-457200">
              <a:lnSpc>
                <a:spcPct val="150000"/>
              </a:lnSpc>
              <a:spcBef>
                <a:spcPts val="670"/>
              </a:spcBef>
              <a:buClr>
                <a:srgbClr val="A2C145"/>
              </a:buClr>
              <a:buSzPct val="80357"/>
              <a:buAutoNum type="arabicParenR"/>
              <a:tabLst>
                <a:tab pos="469265" algn="l"/>
                <a:tab pos="469900" algn="l"/>
              </a:tabLst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Es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el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entorno</a:t>
            </a:r>
            <a:r>
              <a:rPr sz="28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donde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sucede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historia.</a:t>
            </a:r>
            <a:r>
              <a:rPr sz="28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Puede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ser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una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ciudad,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una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habitación</a:t>
            </a:r>
            <a:r>
              <a:rPr sz="28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cabeza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un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person</a:t>
            </a:r>
            <a:r>
              <a:rPr sz="2800" u="dbl" spc="-5" dirty="0">
                <a:solidFill>
                  <a:srgbClr val="FFFFFF"/>
                </a:solidFill>
                <a:uFill>
                  <a:solidFill>
                    <a:srgbClr val="5B5D6B"/>
                  </a:solidFill>
                </a:uFill>
                <a:latin typeface="Tahoma"/>
                <a:cs typeface="Tahoma"/>
              </a:rPr>
              <a:t>a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je.</a:t>
            </a:r>
            <a:r>
              <a:rPr sz="2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Y puede</a:t>
            </a:r>
            <a:r>
              <a:rPr sz="28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ocurrir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más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una</a:t>
            </a:r>
            <a:r>
              <a:rPr sz="28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parte</a:t>
            </a:r>
            <a:r>
              <a:rPr sz="2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vez,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como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sz="28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ahoma"/>
                <a:cs typeface="Tahoma"/>
              </a:rPr>
              <a:t>Historia</a:t>
            </a:r>
            <a:r>
              <a:rPr sz="2800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2800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ahoma"/>
                <a:cs typeface="Tahoma"/>
              </a:rPr>
              <a:t>dos</a:t>
            </a:r>
            <a:r>
              <a:rPr sz="2800" b="1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ahoma"/>
                <a:cs typeface="Tahoma"/>
              </a:rPr>
              <a:t>ciudades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2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Charles</a:t>
            </a:r>
            <a:r>
              <a:rPr sz="2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Dickens.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6888" y="760476"/>
            <a:ext cx="3322320" cy="1211580"/>
            <a:chOff x="246888" y="760476"/>
            <a:chExt cx="3322320" cy="1211580"/>
          </a:xfrm>
        </p:grpSpPr>
        <p:sp>
          <p:nvSpPr>
            <p:cNvPr id="3" name="object 3"/>
            <p:cNvSpPr/>
            <p:nvPr/>
          </p:nvSpPr>
          <p:spPr>
            <a:xfrm>
              <a:off x="251460" y="765048"/>
              <a:ext cx="3313429" cy="1202690"/>
            </a:xfrm>
            <a:custGeom>
              <a:avLst/>
              <a:gdLst/>
              <a:ahLst/>
              <a:cxnLst/>
              <a:rect l="l" t="t" r="r" b="b"/>
              <a:pathLst>
                <a:path w="3313429" h="1202689">
                  <a:moveTo>
                    <a:pt x="3313176" y="0"/>
                  </a:moveTo>
                  <a:lnTo>
                    <a:pt x="0" y="0"/>
                  </a:lnTo>
                  <a:lnTo>
                    <a:pt x="0" y="1202436"/>
                  </a:lnTo>
                  <a:lnTo>
                    <a:pt x="3313176" y="1202436"/>
                  </a:lnTo>
                  <a:lnTo>
                    <a:pt x="3313176" y="0"/>
                  </a:lnTo>
                  <a:close/>
                </a:path>
              </a:pathLst>
            </a:custGeom>
            <a:solidFill>
              <a:srgbClr val="99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1460" y="765048"/>
              <a:ext cx="3313429" cy="1202690"/>
            </a:xfrm>
            <a:custGeom>
              <a:avLst/>
              <a:gdLst/>
              <a:ahLst/>
              <a:cxnLst/>
              <a:rect l="l" t="t" r="r" b="b"/>
              <a:pathLst>
                <a:path w="3313429" h="1202689">
                  <a:moveTo>
                    <a:pt x="0" y="1202436"/>
                  </a:moveTo>
                  <a:lnTo>
                    <a:pt x="3313176" y="1202436"/>
                  </a:lnTo>
                  <a:lnTo>
                    <a:pt x="3313176" y="0"/>
                  </a:lnTo>
                  <a:lnTo>
                    <a:pt x="0" y="0"/>
                  </a:lnTo>
                  <a:lnTo>
                    <a:pt x="0" y="1202436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3836" y="944880"/>
              <a:ext cx="1898142" cy="100965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44904" y="1076325"/>
            <a:ext cx="13258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FFFF"/>
                </a:solidFill>
                <a:latin typeface="Tahoma"/>
                <a:cs typeface="Tahoma"/>
              </a:rPr>
              <a:t>Físico</a:t>
            </a:r>
            <a:endParaRPr sz="36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767583" y="2993135"/>
            <a:ext cx="3680460" cy="1169670"/>
            <a:chOff x="2767583" y="2993135"/>
            <a:chExt cx="3680460" cy="1169670"/>
          </a:xfrm>
        </p:grpSpPr>
        <p:sp>
          <p:nvSpPr>
            <p:cNvPr id="8" name="object 8"/>
            <p:cNvSpPr/>
            <p:nvPr/>
          </p:nvSpPr>
          <p:spPr>
            <a:xfrm>
              <a:off x="2772155" y="2997707"/>
              <a:ext cx="3671570" cy="1152525"/>
            </a:xfrm>
            <a:custGeom>
              <a:avLst/>
              <a:gdLst/>
              <a:ahLst/>
              <a:cxnLst/>
              <a:rect l="l" t="t" r="r" b="b"/>
              <a:pathLst>
                <a:path w="3671570" h="1152525">
                  <a:moveTo>
                    <a:pt x="3671316" y="0"/>
                  </a:moveTo>
                  <a:lnTo>
                    <a:pt x="0" y="0"/>
                  </a:lnTo>
                  <a:lnTo>
                    <a:pt x="0" y="1152144"/>
                  </a:lnTo>
                  <a:lnTo>
                    <a:pt x="3671316" y="1152144"/>
                  </a:lnTo>
                  <a:lnTo>
                    <a:pt x="3671316" y="0"/>
                  </a:lnTo>
                  <a:close/>
                </a:path>
              </a:pathLst>
            </a:custGeom>
            <a:solidFill>
              <a:srgbClr val="99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772155" y="2997707"/>
              <a:ext cx="3671570" cy="1152525"/>
            </a:xfrm>
            <a:custGeom>
              <a:avLst/>
              <a:gdLst/>
              <a:ahLst/>
              <a:cxnLst/>
              <a:rect l="l" t="t" r="r" b="b"/>
              <a:pathLst>
                <a:path w="3671570" h="1152525">
                  <a:moveTo>
                    <a:pt x="0" y="1152144"/>
                  </a:moveTo>
                  <a:lnTo>
                    <a:pt x="3671316" y="1152144"/>
                  </a:lnTo>
                  <a:lnTo>
                    <a:pt x="3671316" y="0"/>
                  </a:lnTo>
                  <a:lnTo>
                    <a:pt x="0" y="0"/>
                  </a:lnTo>
                  <a:lnTo>
                    <a:pt x="0" y="1152144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0379" y="3153155"/>
              <a:ext cx="3164586" cy="100965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312033" y="3284346"/>
            <a:ext cx="2590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FFFF"/>
                </a:solidFill>
                <a:latin typeface="Tahoma"/>
                <a:cs typeface="Tahoma"/>
              </a:rPr>
              <a:t>Psicológico</a:t>
            </a:r>
            <a:endParaRPr sz="360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504688" y="5440679"/>
            <a:ext cx="3644265" cy="1133475"/>
            <a:chOff x="5504688" y="5440679"/>
            <a:chExt cx="3644265" cy="1133475"/>
          </a:xfrm>
        </p:grpSpPr>
        <p:sp>
          <p:nvSpPr>
            <p:cNvPr id="13" name="object 13"/>
            <p:cNvSpPr/>
            <p:nvPr/>
          </p:nvSpPr>
          <p:spPr>
            <a:xfrm>
              <a:off x="5509260" y="5445251"/>
              <a:ext cx="3634740" cy="1079500"/>
            </a:xfrm>
            <a:custGeom>
              <a:avLst/>
              <a:gdLst/>
              <a:ahLst/>
              <a:cxnLst/>
              <a:rect l="l" t="t" r="r" b="b"/>
              <a:pathLst>
                <a:path w="3634740" h="1079500">
                  <a:moveTo>
                    <a:pt x="3634740" y="0"/>
                  </a:moveTo>
                  <a:lnTo>
                    <a:pt x="0" y="0"/>
                  </a:lnTo>
                  <a:lnTo>
                    <a:pt x="0" y="1078992"/>
                  </a:lnTo>
                  <a:lnTo>
                    <a:pt x="3634740" y="1078992"/>
                  </a:lnTo>
                  <a:lnTo>
                    <a:pt x="3634740" y="0"/>
                  </a:lnTo>
                  <a:close/>
                </a:path>
              </a:pathLst>
            </a:custGeom>
            <a:solidFill>
              <a:srgbClr val="99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09260" y="5445251"/>
              <a:ext cx="3634740" cy="1079500"/>
            </a:xfrm>
            <a:custGeom>
              <a:avLst/>
              <a:gdLst/>
              <a:ahLst/>
              <a:cxnLst/>
              <a:rect l="l" t="t" r="r" b="b"/>
              <a:pathLst>
                <a:path w="3634740" h="1079500">
                  <a:moveTo>
                    <a:pt x="0" y="1078992"/>
                  </a:moveTo>
                  <a:lnTo>
                    <a:pt x="3634740" y="1078992"/>
                  </a:lnTo>
                  <a:lnTo>
                    <a:pt x="3634740" y="0"/>
                  </a:lnTo>
                  <a:lnTo>
                    <a:pt x="0" y="0"/>
                  </a:lnTo>
                  <a:lnTo>
                    <a:pt x="0" y="1078992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96227" y="5564123"/>
              <a:ext cx="1962150" cy="1009650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6668261" y="5696203"/>
            <a:ext cx="13874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FFFF"/>
                </a:solidFill>
                <a:latin typeface="Tahoma"/>
                <a:cs typeface="Tahoma"/>
              </a:rPr>
              <a:t>Social</a:t>
            </a:r>
            <a:endParaRPr sz="3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2692" y="320040"/>
            <a:ext cx="8785225" cy="5581650"/>
            <a:chOff x="202692" y="320040"/>
            <a:chExt cx="8785225" cy="55816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0380" y="320040"/>
              <a:ext cx="3089910" cy="89992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692" y="1045463"/>
              <a:ext cx="730758" cy="68198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3107" y="905256"/>
              <a:ext cx="681990" cy="89992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0936" y="905256"/>
              <a:ext cx="6526530" cy="89992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3107" y="1392936"/>
              <a:ext cx="7303770" cy="89992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3107" y="1880615"/>
              <a:ext cx="2012442" cy="89992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692" y="2606040"/>
              <a:ext cx="730758" cy="68198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3107" y="2465832"/>
              <a:ext cx="681990" cy="89992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0936" y="2465832"/>
              <a:ext cx="7219950" cy="89992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3107" y="2953512"/>
              <a:ext cx="8504682" cy="89992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3107" y="3441191"/>
              <a:ext cx="4446270" cy="89992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692" y="4166616"/>
              <a:ext cx="730758" cy="68199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3107" y="4026407"/>
              <a:ext cx="681990" cy="89992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57428" y="4026407"/>
              <a:ext cx="6692646" cy="89992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3107" y="4514087"/>
              <a:ext cx="8465058" cy="89992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3107" y="5001768"/>
              <a:ext cx="2664714" cy="899922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380491" y="338175"/>
            <a:ext cx="8211184" cy="529336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2913380">
              <a:lnSpc>
                <a:spcPct val="100000"/>
              </a:lnSpc>
              <a:spcBef>
                <a:spcPts val="865"/>
              </a:spcBef>
            </a:pPr>
            <a:r>
              <a:rPr sz="3200" b="1" spc="-5" dirty="0">
                <a:solidFill>
                  <a:srgbClr val="FFFFFF"/>
                </a:solidFill>
                <a:latin typeface="Tahoma"/>
                <a:cs typeface="Tahoma"/>
              </a:rPr>
              <a:t>Clasificación</a:t>
            </a:r>
            <a:endParaRPr sz="3200">
              <a:latin typeface="Tahoma"/>
              <a:cs typeface="Tahoma"/>
            </a:endParaRPr>
          </a:p>
          <a:p>
            <a:pPr marL="355600" marR="1207770" indent="-342900">
              <a:lnSpc>
                <a:spcPct val="100000"/>
              </a:lnSpc>
              <a:spcBef>
                <a:spcPts val="770"/>
              </a:spcBef>
              <a:buClr>
                <a:srgbClr val="A2C145"/>
              </a:buClr>
              <a:buSzPct val="79687"/>
              <a:buChar char="►"/>
              <a:tabLst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-Físico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: Lugar donde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suceden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los 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acontecimientos.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Puede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ser</a:t>
            </a:r>
            <a:r>
              <a:rPr sz="32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abierto</a:t>
            </a:r>
            <a:r>
              <a:rPr sz="32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o </a:t>
            </a:r>
            <a:r>
              <a:rPr sz="3200" spc="-9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cerrado.</a:t>
            </a:r>
            <a:endParaRPr sz="3200">
              <a:latin typeface="Tahoma"/>
              <a:cs typeface="Tahoma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Clr>
                <a:srgbClr val="A2C145"/>
              </a:buClr>
              <a:buSzPct val="79687"/>
              <a:buChar char="►"/>
              <a:tabLst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-Psicológico: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atmósfera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espiritual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que 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envuelve a los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personajes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y a la acción.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Ej.: </a:t>
            </a:r>
            <a:r>
              <a:rPr sz="3200" spc="-9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ambiente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32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tristeza.</a:t>
            </a:r>
            <a:endParaRPr sz="3200">
              <a:latin typeface="Tahoma"/>
              <a:cs typeface="Tahoma"/>
            </a:endParaRPr>
          </a:p>
          <a:p>
            <a:pPr marL="355600" marR="47625" indent="-342900">
              <a:lnSpc>
                <a:spcPct val="100000"/>
              </a:lnSpc>
              <a:spcBef>
                <a:spcPts val="770"/>
              </a:spcBef>
              <a:buClr>
                <a:srgbClr val="A2C145"/>
              </a:buClr>
              <a:buSzPct val="79687"/>
              <a:buChar char="►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-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Social: entorno cultural,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histórico, 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económico, social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etc.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 donde</a:t>
            </a:r>
            <a:r>
              <a:rPr sz="32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se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desarrollan </a:t>
            </a:r>
            <a:r>
              <a:rPr sz="3200" spc="-9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los hechos.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3088" y="233172"/>
            <a:ext cx="8662035" cy="4952365"/>
            <a:chOff x="323088" y="233172"/>
            <a:chExt cx="8662035" cy="49523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7408" y="856488"/>
              <a:ext cx="7978902" cy="9372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088" y="233172"/>
              <a:ext cx="8661654" cy="10096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48939" y="781812"/>
              <a:ext cx="3618738" cy="10096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23260" y="1405127"/>
              <a:ext cx="3070098" cy="9372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7972" y="1624583"/>
              <a:ext cx="8239506" cy="100965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2628" y="2474976"/>
              <a:ext cx="7171182" cy="100965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2628" y="3325367"/>
              <a:ext cx="8489442" cy="100964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2628" y="4175760"/>
              <a:ext cx="5545074" cy="100965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93851" y="363169"/>
            <a:ext cx="7950200" cy="4518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INFLUENCIA</a:t>
            </a:r>
            <a:r>
              <a:rPr sz="3600" b="1" u="heavy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sz="36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DEL</a:t>
            </a:r>
            <a:r>
              <a:rPr sz="3600" b="1" u="heavy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sz="36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ESPACIO</a:t>
            </a:r>
            <a:r>
              <a:rPr sz="3600" b="1" u="heavy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sz="36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EN</a:t>
            </a:r>
            <a:r>
              <a:rPr sz="3600" b="1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sz="36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LOS</a:t>
            </a:r>
            <a:endParaRPr sz="3600">
              <a:latin typeface="Tahoma"/>
              <a:cs typeface="Tahoma"/>
            </a:endParaRPr>
          </a:p>
          <a:p>
            <a:pPr marL="348615" algn="ctr">
              <a:lnSpc>
                <a:spcPct val="100000"/>
              </a:lnSpc>
              <a:spcBef>
                <a:spcPts val="5"/>
              </a:spcBef>
            </a:pPr>
            <a:r>
              <a:rPr sz="36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PERSONAJES</a:t>
            </a:r>
            <a:endParaRPr sz="3600">
              <a:latin typeface="Tahoma"/>
              <a:cs typeface="Tahoma"/>
            </a:endParaRPr>
          </a:p>
          <a:p>
            <a:pPr marL="142240" marR="50165" indent="85090">
              <a:lnSpc>
                <a:spcPts val="6700"/>
              </a:lnSpc>
              <a:spcBef>
                <a:spcPts val="555"/>
              </a:spcBef>
              <a:tabLst>
                <a:tab pos="2402840" algn="l"/>
              </a:tabLst>
            </a:pPr>
            <a:r>
              <a:rPr sz="36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36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Tahoma"/>
                <a:cs typeface="Tahoma"/>
              </a:rPr>
              <a:t>veces</a:t>
            </a:r>
            <a:r>
              <a:rPr sz="36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Tahoma"/>
                <a:cs typeface="Tahoma"/>
              </a:rPr>
              <a:t>el	espacio </a:t>
            </a:r>
            <a:r>
              <a:rPr sz="3600" dirty="0">
                <a:solidFill>
                  <a:srgbClr val="FFFFFF"/>
                </a:solidFill>
                <a:latin typeface="Tahoma"/>
                <a:cs typeface="Tahoma"/>
              </a:rPr>
              <a:t>adquiere </a:t>
            </a:r>
            <a:r>
              <a:rPr sz="3600" spc="-5" dirty="0">
                <a:solidFill>
                  <a:srgbClr val="FFFFFF"/>
                </a:solidFill>
                <a:latin typeface="Tahoma"/>
                <a:cs typeface="Tahoma"/>
              </a:rPr>
              <a:t>vida </a:t>
            </a:r>
            <a:r>
              <a:rPr sz="3600" dirty="0">
                <a:solidFill>
                  <a:srgbClr val="FFFFFF"/>
                </a:solidFill>
                <a:latin typeface="Tahoma"/>
                <a:cs typeface="Tahoma"/>
              </a:rPr>
              <a:t>y </a:t>
            </a:r>
            <a:r>
              <a:rPr sz="3600" spc="-5" dirty="0">
                <a:solidFill>
                  <a:srgbClr val="FFFFFF"/>
                </a:solidFill>
                <a:latin typeface="Tahoma"/>
                <a:cs typeface="Tahoma"/>
              </a:rPr>
              <a:t>se </a:t>
            </a:r>
            <a:r>
              <a:rPr sz="36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Tahoma"/>
                <a:cs typeface="Tahoma"/>
              </a:rPr>
              <a:t>relaciona con </a:t>
            </a:r>
            <a:r>
              <a:rPr sz="3600" dirty="0">
                <a:solidFill>
                  <a:srgbClr val="FFFFFF"/>
                </a:solidFill>
                <a:latin typeface="Tahoma"/>
                <a:cs typeface="Tahoma"/>
              </a:rPr>
              <a:t>los </a:t>
            </a:r>
            <a:r>
              <a:rPr sz="3600" spc="-5" dirty="0">
                <a:solidFill>
                  <a:srgbClr val="FFFFFF"/>
                </a:solidFill>
                <a:latin typeface="Tahoma"/>
                <a:cs typeface="Tahoma"/>
              </a:rPr>
              <a:t>sentimientos </a:t>
            </a:r>
            <a:r>
              <a:rPr sz="3600" dirty="0">
                <a:solidFill>
                  <a:srgbClr val="FFFFFF"/>
                </a:solidFill>
                <a:latin typeface="Tahoma"/>
                <a:cs typeface="Tahoma"/>
              </a:rPr>
              <a:t>y </a:t>
            </a:r>
            <a:r>
              <a:rPr sz="36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Tahoma"/>
                <a:cs typeface="Tahoma"/>
              </a:rPr>
              <a:t>acciones</a:t>
            </a:r>
            <a:r>
              <a:rPr sz="3600" dirty="0">
                <a:solidFill>
                  <a:srgbClr val="FFFFFF"/>
                </a:solidFill>
                <a:latin typeface="Tahoma"/>
                <a:cs typeface="Tahoma"/>
              </a:rPr>
              <a:t> de</a:t>
            </a:r>
            <a:r>
              <a:rPr sz="36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FFFFFF"/>
                </a:solidFill>
                <a:latin typeface="Tahoma"/>
                <a:cs typeface="Tahoma"/>
              </a:rPr>
              <a:t>los</a:t>
            </a:r>
            <a:r>
              <a:rPr sz="3600" spc="-5" dirty="0">
                <a:solidFill>
                  <a:srgbClr val="FFFFFF"/>
                </a:solidFill>
                <a:latin typeface="Tahoma"/>
                <a:cs typeface="Tahoma"/>
              </a:rPr>
              <a:t> personajes,</a:t>
            </a:r>
            <a:r>
              <a:rPr sz="36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FFFFFF"/>
                </a:solidFill>
                <a:latin typeface="Tahoma"/>
                <a:cs typeface="Tahoma"/>
              </a:rPr>
              <a:t>influyendo</a:t>
            </a:r>
            <a:endParaRPr sz="3600">
              <a:latin typeface="Tahoma"/>
              <a:cs typeface="Tahoma"/>
            </a:endParaRPr>
          </a:p>
          <a:p>
            <a:pPr marL="142240">
              <a:lnSpc>
                <a:spcPct val="100000"/>
              </a:lnSpc>
              <a:spcBef>
                <a:spcPts val="1750"/>
              </a:spcBef>
            </a:pPr>
            <a:r>
              <a:rPr sz="3600" spc="-5" dirty="0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sz="36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FFFFFF"/>
                </a:solidFill>
                <a:latin typeface="Tahoma"/>
                <a:cs typeface="Tahoma"/>
              </a:rPr>
              <a:t>su</a:t>
            </a:r>
            <a:r>
              <a:rPr sz="36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FFFFFF"/>
                </a:solidFill>
                <a:latin typeface="Tahoma"/>
                <a:cs typeface="Tahoma"/>
              </a:rPr>
              <a:t>manera</a:t>
            </a:r>
            <a:r>
              <a:rPr sz="36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36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Tahoma"/>
                <a:cs typeface="Tahoma"/>
              </a:rPr>
              <a:t>actuar.</a:t>
            </a:r>
            <a:endParaRPr sz="3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50900" algn="l"/>
              </a:tabLst>
            </a:pPr>
            <a:r>
              <a:rPr spc="-5" dirty="0"/>
              <a:t>4.	El</a:t>
            </a:r>
            <a:r>
              <a:rPr spc="-95" dirty="0"/>
              <a:t> </a:t>
            </a:r>
            <a:r>
              <a:rPr dirty="0"/>
              <a:t>Tiempo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83108" y="1382267"/>
            <a:ext cx="7951470" cy="1607185"/>
            <a:chOff x="483108" y="1382267"/>
            <a:chExt cx="7951470" cy="16071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1208" y="1382267"/>
              <a:ext cx="7913370" cy="89992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3108" y="2089403"/>
              <a:ext cx="7454646" cy="89992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23391" y="1278710"/>
            <a:ext cx="7311390" cy="144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100">
              <a:lnSpc>
                <a:spcPct val="1451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En un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relato el tiempo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adquiere un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valor </a:t>
            </a:r>
            <a:r>
              <a:rPr sz="3200" spc="-9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diferente,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según</a:t>
            </a:r>
            <a:r>
              <a:rPr sz="32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sea</a:t>
            </a:r>
            <a:r>
              <a:rPr sz="32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real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32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imaginario.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2C14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</TotalTime>
  <Words>1141</Words>
  <Application>Microsoft Office PowerPoint</Application>
  <PresentationFormat>Presentación en pantalla (4:3)</PresentationFormat>
  <Paragraphs>99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5" baseType="lpstr">
      <vt:lpstr>Calibri</vt:lpstr>
      <vt:lpstr>Tahoma</vt:lpstr>
      <vt:lpstr>Office Theme</vt:lpstr>
      <vt:lpstr>2. LOS PERSONAJES</vt:lpstr>
      <vt:lpstr>Presentación de PowerPoint</vt:lpstr>
      <vt:lpstr>Presentación de PowerPoint</vt:lpstr>
      <vt:lpstr>Presentación de PowerPoint</vt:lpstr>
      <vt:lpstr>3. El Espacio</vt:lpstr>
      <vt:lpstr>Físico</vt:lpstr>
      <vt:lpstr>Presentación de PowerPoint</vt:lpstr>
      <vt:lpstr>Presentación de PowerPoint</vt:lpstr>
      <vt:lpstr>4. El Tiempo</vt:lpstr>
      <vt:lpstr>TIEMPO REAL e IMAGINARIO</vt:lpstr>
      <vt:lpstr>Tiempos en la Narración:</vt:lpstr>
      <vt:lpstr>Presentación de PowerPoint</vt:lpstr>
      <vt:lpstr>Presentación de PowerPoint</vt:lpstr>
      <vt:lpstr>Anacronía:</vt:lpstr>
      <vt:lpstr>Presentación de PowerPoint</vt:lpstr>
      <vt:lpstr>Formas en que se cuenta la historia</vt:lpstr>
      <vt:lpstr>Presentación de PowerPoint</vt:lpstr>
      <vt:lpstr>Presentación de PowerPoint</vt:lpstr>
      <vt:lpstr>TIPOS DE TEXTOS  NARRATIVOS</vt:lpstr>
      <vt:lpstr>Novela</vt:lpstr>
      <vt:lpstr>Cuento</vt:lpstr>
      <vt:lpstr>Leyenda</vt:lpstr>
      <vt:lpstr>Fábula</vt:lpstr>
      <vt:lpstr>Parábola</vt:lpstr>
      <vt:lpstr>TIPOS DE MUNDOS  POSIBLES</vt:lpstr>
      <vt:lpstr>Mítico</vt:lpstr>
      <vt:lpstr>Mítico</vt:lpstr>
      <vt:lpstr>Presentación de PowerPoint</vt:lpstr>
      <vt:lpstr>Legendario</vt:lpstr>
      <vt:lpstr>Presentación de PowerPoint</vt:lpstr>
      <vt:lpstr>Realista</vt:lpstr>
      <vt:lpstr>Fantástico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GENERO NARRATIVO</dc:title>
  <dc:creator>Melero Bolbarán</dc:creator>
  <cp:lastModifiedBy>Maria Graciela Cabezas</cp:lastModifiedBy>
  <cp:revision>1</cp:revision>
  <dcterms:created xsi:type="dcterms:W3CDTF">2024-05-14T23:48:31Z</dcterms:created>
  <dcterms:modified xsi:type="dcterms:W3CDTF">2024-05-15T19:37:38Z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2020-04-03T00:00:00Z</vt:filetime>
  </property>
  <property fmtid="{D5CDD505-2E9C-101B-9397-08002B2CF9AE}" pid="3" name="Creator">
    <vt:lpwstr>Microsoft® PowerPoint® para Office 365</vt:lpwstr>
  </property>
  <property fmtid="{D5CDD505-2E9C-101B-9397-08002B2CF9AE}" pid="4" name="LastSaved">
    <vt:filetime>2024-05-14T00:00:00Z</vt:filetime>
  </property>
</Properties>
</file>