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 u="sng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 u="sng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 u="sng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19" y="1541780"/>
            <a:ext cx="8328914" cy="135674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7879" y="2202180"/>
            <a:ext cx="7777733" cy="13567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78659" y="2860040"/>
            <a:ext cx="5247894" cy="135674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84399" y="3804856"/>
            <a:ext cx="4795901" cy="6911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 u="sng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0127" y="382587"/>
            <a:ext cx="7098665" cy="92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 u="sng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39" y="1353819"/>
            <a:ext cx="7767320" cy="1734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jp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_4BuK1BLPSA" TargetMode="External"/><Relationship Id="rId13" Type="http://schemas.openxmlformats.org/officeDocument/2006/relationships/image" Target="../media/image126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hyperlink" Target="https://www.youtube.com/watch?v=h1YcylKAhIM" TargetMode="Externa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5.png"/><Relationship Id="rId5" Type="http://schemas.openxmlformats.org/officeDocument/2006/relationships/image" Target="../media/image120.png"/><Relationship Id="rId10" Type="http://schemas.openxmlformats.org/officeDocument/2006/relationships/image" Target="../media/image124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g"/><Relationship Id="rId5" Type="http://schemas.openxmlformats.org/officeDocument/2006/relationships/image" Target="../media/image75.jpg"/><Relationship Id="rId4" Type="http://schemas.openxmlformats.org/officeDocument/2006/relationships/image" Target="../media/image74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1700784"/>
            <a:ext cx="7340600" cy="258064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670"/>
              </a:spcBef>
              <a:tabLst>
                <a:tab pos="646430" algn="l"/>
                <a:tab pos="1050290" algn="l"/>
                <a:tab pos="1455420" algn="l"/>
                <a:tab pos="3256915" algn="l"/>
                <a:tab pos="3665854" algn="l"/>
                <a:tab pos="5883275" algn="l"/>
              </a:tabLst>
            </a:pPr>
            <a:r>
              <a:rPr sz="4800" u="none" spc="455" dirty="0"/>
              <a:t>LAS</a:t>
            </a:r>
            <a:r>
              <a:rPr sz="4800" u="none" dirty="0"/>
              <a:t>	</a:t>
            </a:r>
            <a:r>
              <a:rPr sz="4800" u="none" spc="440" dirty="0"/>
              <a:t>IDEAS</a:t>
            </a:r>
            <a:r>
              <a:rPr sz="4800" u="none" dirty="0"/>
              <a:t>	</a:t>
            </a:r>
            <a:r>
              <a:rPr sz="4800" u="none" spc="465" dirty="0"/>
              <a:t>LIBERALES </a:t>
            </a:r>
            <a:r>
              <a:rPr sz="4800" u="none" spc="385" dirty="0"/>
              <a:t>Y</a:t>
            </a:r>
            <a:r>
              <a:rPr sz="4800" u="none" dirty="0"/>
              <a:t>	</a:t>
            </a:r>
            <a:r>
              <a:rPr sz="4800" u="none" spc="405" dirty="0"/>
              <a:t>REPUBLICANAS</a:t>
            </a:r>
            <a:r>
              <a:rPr sz="4800" u="none" dirty="0"/>
              <a:t>	</a:t>
            </a:r>
            <a:r>
              <a:rPr sz="4800" u="none" spc="455" dirty="0"/>
              <a:t>EN </a:t>
            </a:r>
            <a:r>
              <a:rPr sz="4800" u="none" spc="515" dirty="0"/>
              <a:t>EL</a:t>
            </a:r>
            <a:r>
              <a:rPr sz="4800" u="none" dirty="0"/>
              <a:t>	</a:t>
            </a:r>
            <a:r>
              <a:rPr sz="4800" u="none" spc="484" dirty="0"/>
              <a:t>SIGLO</a:t>
            </a:r>
            <a:r>
              <a:rPr sz="4800" u="none" dirty="0"/>
              <a:t>	</a:t>
            </a:r>
            <a:r>
              <a:rPr sz="4800" u="none" spc="555" dirty="0"/>
              <a:t>XIX</a:t>
            </a:r>
            <a:endParaRPr sz="4800"/>
          </a:p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2400" b="0" u="none" spc="55" dirty="0">
                <a:latin typeface="Cambria"/>
                <a:cs typeface="Cambria"/>
              </a:rPr>
              <a:t>Primera</a:t>
            </a:r>
            <a:r>
              <a:rPr sz="2400" b="0" u="none" spc="70" dirty="0">
                <a:latin typeface="Cambria"/>
                <a:cs typeface="Cambria"/>
              </a:rPr>
              <a:t> </a:t>
            </a:r>
            <a:r>
              <a:rPr sz="2400" b="0" u="none" spc="85" dirty="0">
                <a:latin typeface="Cambria"/>
                <a:cs typeface="Cambria"/>
              </a:rPr>
              <a:t>Unidad</a:t>
            </a:r>
            <a:r>
              <a:rPr sz="2400" b="0" u="none" spc="90" dirty="0">
                <a:latin typeface="Cambria"/>
                <a:cs typeface="Cambria"/>
              </a:rPr>
              <a:t> </a:t>
            </a:r>
            <a:r>
              <a:rPr sz="2400" b="0" u="none" spc="45" dirty="0">
                <a:latin typeface="Cambria"/>
                <a:cs typeface="Cambria"/>
              </a:rPr>
              <a:t>Primero</a:t>
            </a:r>
            <a:r>
              <a:rPr sz="2400" b="0" u="none" spc="85" dirty="0">
                <a:latin typeface="Cambria"/>
                <a:cs typeface="Cambria"/>
              </a:rPr>
              <a:t> </a:t>
            </a:r>
            <a:r>
              <a:rPr sz="2400" b="0" u="none" spc="95" dirty="0">
                <a:latin typeface="Cambria"/>
                <a:cs typeface="Cambria"/>
              </a:rPr>
              <a:t>Medio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740" y="617156"/>
            <a:ext cx="8151495" cy="1435735"/>
            <a:chOff x="586740" y="617156"/>
            <a:chExt cx="8151495" cy="1435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820" y="1216660"/>
              <a:ext cx="7488301" cy="8686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" y="617156"/>
              <a:ext cx="8151114" cy="9680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1979" y="1084516"/>
              <a:ext cx="5438394" cy="96805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0739" y="725106"/>
            <a:ext cx="7452995" cy="10121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97940" marR="5080" indent="-1285875">
              <a:lnSpc>
                <a:spcPts val="3679"/>
              </a:lnSpc>
              <a:spcBef>
                <a:spcPts val="555"/>
              </a:spcBef>
              <a:tabLst>
                <a:tab pos="746760" algn="l"/>
                <a:tab pos="4261485" algn="l"/>
                <a:tab pos="6402705" algn="l"/>
                <a:tab pos="6851650" algn="l"/>
              </a:tabLst>
            </a:pPr>
            <a:r>
              <a:rPr sz="3400" spc="355" dirty="0"/>
              <a:t>EL</a:t>
            </a:r>
            <a:r>
              <a:rPr sz="3400" dirty="0"/>
              <a:t>	</a:t>
            </a:r>
            <a:r>
              <a:rPr sz="3400" spc="275" dirty="0"/>
              <a:t>PENSAMIENTO</a:t>
            </a:r>
            <a:r>
              <a:rPr sz="3400" dirty="0"/>
              <a:t>	</a:t>
            </a:r>
            <a:r>
              <a:rPr sz="3400" spc="280" dirty="0"/>
              <a:t>LIBERAL</a:t>
            </a:r>
            <a:r>
              <a:rPr sz="3400" dirty="0"/>
              <a:t>	</a:t>
            </a:r>
            <a:r>
              <a:rPr sz="3400" spc="275" dirty="0"/>
              <a:t>Y</a:t>
            </a:r>
            <a:r>
              <a:rPr sz="3400" dirty="0"/>
              <a:t>	</a:t>
            </a:r>
            <a:r>
              <a:rPr sz="3400" spc="235" dirty="0"/>
              <a:t>LA</a:t>
            </a:r>
            <a:r>
              <a:rPr sz="3400" u="none" spc="235" dirty="0"/>
              <a:t> </a:t>
            </a:r>
            <a:r>
              <a:rPr sz="3400" spc="295" dirty="0"/>
              <a:t>CULTURA</a:t>
            </a:r>
            <a:r>
              <a:rPr sz="3400" spc="390" dirty="0"/>
              <a:t> </a:t>
            </a:r>
            <a:r>
              <a:rPr sz="3400" spc="320" dirty="0"/>
              <a:t>BURGUESA</a:t>
            </a:r>
            <a:endParaRPr sz="340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31060" y="1684020"/>
            <a:ext cx="4920234" cy="8686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600" y="3258820"/>
            <a:ext cx="3916679" cy="3302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2600" y="2039620"/>
            <a:ext cx="8516620" cy="924560"/>
          </a:xfrm>
          <a:prstGeom prst="rect">
            <a:avLst/>
          </a:prstGeom>
          <a:solidFill>
            <a:srgbClr val="DE919F"/>
          </a:solidFill>
        </p:spPr>
        <p:txBody>
          <a:bodyPr vert="horz" wrap="square" lIns="0" tIns="40005" rIns="0" bIns="0" rtlCol="0">
            <a:spAutoFit/>
          </a:bodyPr>
          <a:lstStyle/>
          <a:p>
            <a:pPr marL="92075" marR="262255">
              <a:lnSpc>
                <a:spcPct val="100000"/>
              </a:lnSpc>
              <a:spcBef>
                <a:spcPts val="315"/>
              </a:spcBef>
            </a:pPr>
            <a:r>
              <a:rPr sz="1800" spc="60" dirty="0">
                <a:latin typeface="Cambria"/>
                <a:cs typeface="Cambria"/>
              </a:rPr>
              <a:t>El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principal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promotor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135" dirty="0">
                <a:latin typeface="Cambria"/>
                <a:cs typeface="Cambria"/>
              </a:rPr>
              <a:t>de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las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b="1" spc="65" dirty="0">
                <a:latin typeface="Cambria"/>
                <a:cs typeface="Cambria"/>
              </a:rPr>
              <a:t>ideas</a:t>
            </a:r>
            <a:r>
              <a:rPr sz="1800" b="1" spc="120" dirty="0">
                <a:latin typeface="Cambria"/>
                <a:cs typeface="Cambria"/>
              </a:rPr>
              <a:t> </a:t>
            </a:r>
            <a:r>
              <a:rPr sz="1800" b="1" spc="65" dirty="0">
                <a:latin typeface="Cambria"/>
                <a:cs typeface="Cambria"/>
              </a:rPr>
              <a:t>liberales</a:t>
            </a:r>
            <a:r>
              <a:rPr sz="1800" b="1" spc="1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fue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la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Burguesía,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una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clase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social </a:t>
            </a:r>
            <a:r>
              <a:rPr sz="1800" spc="90" dirty="0">
                <a:latin typeface="Cambria"/>
                <a:cs typeface="Cambria"/>
              </a:rPr>
              <a:t>que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comenzó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teniendo</a:t>
            </a:r>
            <a:r>
              <a:rPr sz="1800" spc="85" dirty="0">
                <a:latin typeface="Cambria"/>
                <a:cs typeface="Cambria"/>
              </a:rPr>
              <a:t> poder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económico,</a:t>
            </a:r>
            <a:r>
              <a:rPr sz="1800" spc="-114" dirty="0">
                <a:latin typeface="Cambria"/>
                <a:cs typeface="Cambria"/>
              </a:rPr>
              <a:t> </a:t>
            </a:r>
            <a:r>
              <a:rPr sz="1800" spc="65" dirty="0">
                <a:latin typeface="Cambria"/>
                <a:cs typeface="Cambria"/>
              </a:rPr>
              <a:t>pero</a:t>
            </a:r>
            <a:r>
              <a:rPr sz="1800" spc="90" dirty="0">
                <a:latin typeface="Cambria"/>
                <a:cs typeface="Cambria"/>
              </a:rPr>
              <a:t> que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en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90" dirty="0">
                <a:latin typeface="Cambria"/>
                <a:cs typeface="Cambria"/>
              </a:rPr>
              <a:t>el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siglo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XIX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influirá</a:t>
            </a:r>
            <a:r>
              <a:rPr sz="1800" spc="65" dirty="0">
                <a:latin typeface="Cambria"/>
                <a:cs typeface="Cambria"/>
              </a:rPr>
              <a:t> en </a:t>
            </a:r>
            <a:r>
              <a:rPr sz="1800" spc="50" dirty="0">
                <a:latin typeface="Cambria"/>
                <a:cs typeface="Cambria"/>
              </a:rPr>
              <a:t>todos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los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70" dirty="0">
                <a:latin typeface="Cambria"/>
                <a:cs typeface="Cambria"/>
              </a:rPr>
              <a:t>aspectos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130" dirty="0">
                <a:latin typeface="Cambria"/>
                <a:cs typeface="Cambria"/>
              </a:rPr>
              <a:t>de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la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sociedad:</a:t>
            </a:r>
            <a:r>
              <a:rPr sz="1800" spc="-8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la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política,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la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10" dirty="0">
                <a:latin typeface="Cambria"/>
                <a:cs typeface="Cambria"/>
              </a:rPr>
              <a:t>cultura,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55" dirty="0">
                <a:latin typeface="Cambria"/>
                <a:cs typeface="Cambria"/>
              </a:rPr>
              <a:t>¡etc.!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66920" y="3258820"/>
            <a:ext cx="44323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19" y="304800"/>
            <a:ext cx="7858759" cy="64541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947" y="806866"/>
            <a:ext cx="8931910" cy="4616450"/>
            <a:chOff x="158947" y="806866"/>
            <a:chExt cx="8931910" cy="4616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89679" y="1435100"/>
              <a:ext cx="5300980" cy="39878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472" y="816391"/>
              <a:ext cx="5041265" cy="1850389"/>
            </a:xfrm>
            <a:custGeom>
              <a:avLst/>
              <a:gdLst/>
              <a:ahLst/>
              <a:cxnLst/>
              <a:rect l="l" t="t" r="r" b="b"/>
              <a:pathLst>
                <a:path w="5041265" h="1850389">
                  <a:moveTo>
                    <a:pt x="3095157" y="0"/>
                  </a:moveTo>
                  <a:lnTo>
                    <a:pt x="3042628" y="411"/>
                  </a:lnTo>
                  <a:lnTo>
                    <a:pt x="2990738" y="3510"/>
                  </a:lnTo>
                  <a:lnTo>
                    <a:pt x="2939901" y="9226"/>
                  </a:lnTo>
                  <a:lnTo>
                    <a:pt x="2890534" y="17491"/>
                  </a:lnTo>
                  <a:lnTo>
                    <a:pt x="2843054" y="28234"/>
                  </a:lnTo>
                  <a:lnTo>
                    <a:pt x="2797876" y="41385"/>
                  </a:lnTo>
                  <a:lnTo>
                    <a:pt x="2755416" y="56873"/>
                  </a:lnTo>
                  <a:lnTo>
                    <a:pt x="2716091" y="74630"/>
                  </a:lnTo>
                  <a:lnTo>
                    <a:pt x="2680316" y="94584"/>
                  </a:lnTo>
                  <a:lnTo>
                    <a:pt x="2648508" y="116666"/>
                  </a:lnTo>
                  <a:lnTo>
                    <a:pt x="2621082" y="140807"/>
                  </a:lnTo>
                  <a:lnTo>
                    <a:pt x="2587983" y="125600"/>
                  </a:lnTo>
                  <a:lnTo>
                    <a:pt x="2515641" y="98998"/>
                  </a:lnTo>
                  <a:lnTo>
                    <a:pt x="2476683" y="87721"/>
                  </a:lnTo>
                  <a:lnTo>
                    <a:pt x="2425532" y="75573"/>
                  </a:lnTo>
                  <a:lnTo>
                    <a:pt x="2373324" y="65938"/>
                  </a:lnTo>
                  <a:lnTo>
                    <a:pt x="2320357" y="58772"/>
                  </a:lnTo>
                  <a:lnTo>
                    <a:pt x="2266928" y="54028"/>
                  </a:lnTo>
                  <a:lnTo>
                    <a:pt x="2213332" y="51660"/>
                  </a:lnTo>
                  <a:lnTo>
                    <a:pt x="2159865" y="51625"/>
                  </a:lnTo>
                  <a:lnTo>
                    <a:pt x="2106826" y="53875"/>
                  </a:lnTo>
                  <a:lnTo>
                    <a:pt x="2054509" y="58365"/>
                  </a:lnTo>
                  <a:lnTo>
                    <a:pt x="2003211" y="65051"/>
                  </a:lnTo>
                  <a:lnTo>
                    <a:pt x="1953230" y="73887"/>
                  </a:lnTo>
                  <a:lnTo>
                    <a:pt x="1904861" y="84826"/>
                  </a:lnTo>
                  <a:lnTo>
                    <a:pt x="1858400" y="97824"/>
                  </a:lnTo>
                  <a:lnTo>
                    <a:pt x="1814145" y="112836"/>
                  </a:lnTo>
                  <a:lnTo>
                    <a:pt x="1772392" y="129815"/>
                  </a:lnTo>
                  <a:lnTo>
                    <a:pt x="1733436" y="148716"/>
                  </a:lnTo>
                  <a:lnTo>
                    <a:pt x="1697576" y="169494"/>
                  </a:lnTo>
                  <a:lnTo>
                    <a:pt x="1665106" y="192104"/>
                  </a:lnTo>
                  <a:lnTo>
                    <a:pt x="1636324" y="216499"/>
                  </a:lnTo>
                  <a:lnTo>
                    <a:pt x="1590016" y="203967"/>
                  </a:lnTo>
                  <a:lnTo>
                    <a:pt x="1542340" y="193054"/>
                  </a:lnTo>
                  <a:lnTo>
                    <a:pt x="1493470" y="183777"/>
                  </a:lnTo>
                  <a:lnTo>
                    <a:pt x="1443577" y="176155"/>
                  </a:lnTo>
                  <a:lnTo>
                    <a:pt x="1392834" y="170207"/>
                  </a:lnTo>
                  <a:lnTo>
                    <a:pt x="1341412" y="165951"/>
                  </a:lnTo>
                  <a:lnTo>
                    <a:pt x="1289485" y="163404"/>
                  </a:lnTo>
                  <a:lnTo>
                    <a:pt x="1237223" y="162586"/>
                  </a:lnTo>
                  <a:lnTo>
                    <a:pt x="1184800" y="163514"/>
                  </a:lnTo>
                  <a:lnTo>
                    <a:pt x="1132388" y="166207"/>
                  </a:lnTo>
                  <a:lnTo>
                    <a:pt x="1068794" y="171837"/>
                  </a:lnTo>
                  <a:lnTo>
                    <a:pt x="1007307" y="179889"/>
                  </a:lnTo>
                  <a:lnTo>
                    <a:pt x="948101" y="190248"/>
                  </a:lnTo>
                  <a:lnTo>
                    <a:pt x="891351" y="202801"/>
                  </a:lnTo>
                  <a:lnTo>
                    <a:pt x="837229" y="217433"/>
                  </a:lnTo>
                  <a:lnTo>
                    <a:pt x="785908" y="234031"/>
                  </a:lnTo>
                  <a:lnTo>
                    <a:pt x="737563" y="252481"/>
                  </a:lnTo>
                  <a:lnTo>
                    <a:pt x="692366" y="272667"/>
                  </a:lnTo>
                  <a:lnTo>
                    <a:pt x="650491" y="294477"/>
                  </a:lnTo>
                  <a:lnTo>
                    <a:pt x="612112" y="317797"/>
                  </a:lnTo>
                  <a:lnTo>
                    <a:pt x="577402" y="342512"/>
                  </a:lnTo>
                  <a:lnTo>
                    <a:pt x="546534" y="368509"/>
                  </a:lnTo>
                  <a:lnTo>
                    <a:pt x="519682" y="395672"/>
                  </a:lnTo>
                  <a:lnTo>
                    <a:pt x="478719" y="453046"/>
                  </a:lnTo>
                  <a:lnTo>
                    <a:pt x="455901" y="513721"/>
                  </a:lnTo>
                  <a:lnTo>
                    <a:pt x="451729" y="545012"/>
                  </a:lnTo>
                  <a:lnTo>
                    <a:pt x="452615" y="576786"/>
                  </a:lnTo>
                  <a:lnTo>
                    <a:pt x="458730" y="608929"/>
                  </a:lnTo>
                  <a:lnTo>
                    <a:pt x="454488" y="614771"/>
                  </a:lnTo>
                  <a:lnTo>
                    <a:pt x="395214" y="619619"/>
                  </a:lnTo>
                  <a:lnTo>
                    <a:pt x="338096" y="627860"/>
                  </a:lnTo>
                  <a:lnTo>
                    <a:pt x="283647" y="639327"/>
                  </a:lnTo>
                  <a:lnTo>
                    <a:pt x="232384" y="653855"/>
                  </a:lnTo>
                  <a:lnTo>
                    <a:pt x="184821" y="671276"/>
                  </a:lnTo>
                  <a:lnTo>
                    <a:pt x="141474" y="691423"/>
                  </a:lnTo>
                  <a:lnTo>
                    <a:pt x="102857" y="714130"/>
                  </a:lnTo>
                  <a:lnTo>
                    <a:pt x="69487" y="739231"/>
                  </a:lnTo>
                  <a:lnTo>
                    <a:pt x="38756" y="770203"/>
                  </a:lnTo>
                  <a:lnTo>
                    <a:pt x="17075" y="802200"/>
                  </a:lnTo>
                  <a:lnTo>
                    <a:pt x="0" y="867614"/>
                  </a:lnTo>
                  <a:lnTo>
                    <a:pt x="4174" y="900202"/>
                  </a:lnTo>
                  <a:lnTo>
                    <a:pt x="36868" y="963072"/>
                  </a:lnTo>
                  <a:lnTo>
                    <a:pt x="64956" y="992525"/>
                  </a:lnTo>
                  <a:lnTo>
                    <a:pt x="100584" y="1020105"/>
                  </a:lnTo>
                  <a:lnTo>
                    <a:pt x="143537" y="1045398"/>
                  </a:lnTo>
                  <a:lnTo>
                    <a:pt x="193597" y="1067989"/>
                  </a:lnTo>
                  <a:lnTo>
                    <a:pt x="250551" y="1087465"/>
                  </a:lnTo>
                  <a:lnTo>
                    <a:pt x="203949" y="1116201"/>
                  </a:lnTo>
                  <a:lnTo>
                    <a:pt x="166592" y="1147686"/>
                  </a:lnTo>
                  <a:lnTo>
                    <a:pt x="138844" y="1181365"/>
                  </a:lnTo>
                  <a:lnTo>
                    <a:pt x="121066" y="1216685"/>
                  </a:lnTo>
                  <a:lnTo>
                    <a:pt x="113621" y="1253091"/>
                  </a:lnTo>
                  <a:lnTo>
                    <a:pt x="116871" y="1290030"/>
                  </a:lnTo>
                  <a:lnTo>
                    <a:pt x="143776" y="1346934"/>
                  </a:lnTo>
                  <a:lnTo>
                    <a:pt x="194204" y="1397669"/>
                  </a:lnTo>
                  <a:lnTo>
                    <a:pt x="227182" y="1420307"/>
                  </a:lnTo>
                  <a:lnTo>
                    <a:pt x="264771" y="1440902"/>
                  </a:lnTo>
                  <a:lnTo>
                    <a:pt x="306549" y="1459289"/>
                  </a:lnTo>
                  <a:lnTo>
                    <a:pt x="352091" y="1475300"/>
                  </a:lnTo>
                  <a:lnTo>
                    <a:pt x="400976" y="1488769"/>
                  </a:lnTo>
                  <a:lnTo>
                    <a:pt x="452780" y="1499530"/>
                  </a:lnTo>
                  <a:lnTo>
                    <a:pt x="507080" y="1507415"/>
                  </a:lnTo>
                  <a:lnTo>
                    <a:pt x="563453" y="1512258"/>
                  </a:lnTo>
                  <a:lnTo>
                    <a:pt x="621476" y="1513893"/>
                  </a:lnTo>
                  <a:lnTo>
                    <a:pt x="680726" y="1512153"/>
                  </a:lnTo>
                  <a:lnTo>
                    <a:pt x="690225" y="1520281"/>
                  </a:lnTo>
                  <a:lnTo>
                    <a:pt x="721055" y="1544284"/>
                  </a:lnTo>
                  <a:lnTo>
                    <a:pt x="754375" y="1566987"/>
                  </a:lnTo>
                  <a:lnTo>
                    <a:pt x="790038" y="1588370"/>
                  </a:lnTo>
                  <a:lnTo>
                    <a:pt x="827901" y="1608416"/>
                  </a:lnTo>
                  <a:lnTo>
                    <a:pt x="867819" y="1627107"/>
                  </a:lnTo>
                  <a:lnTo>
                    <a:pt x="909648" y="1644425"/>
                  </a:lnTo>
                  <a:lnTo>
                    <a:pt x="953242" y="1660351"/>
                  </a:lnTo>
                  <a:lnTo>
                    <a:pt x="998458" y="1674868"/>
                  </a:lnTo>
                  <a:lnTo>
                    <a:pt x="1045150" y="1687956"/>
                  </a:lnTo>
                  <a:lnTo>
                    <a:pt x="1093175" y="1699599"/>
                  </a:lnTo>
                  <a:lnTo>
                    <a:pt x="1142386" y="1709778"/>
                  </a:lnTo>
                  <a:lnTo>
                    <a:pt x="1192641" y="1718475"/>
                  </a:lnTo>
                  <a:lnTo>
                    <a:pt x="1243794" y="1725672"/>
                  </a:lnTo>
                  <a:lnTo>
                    <a:pt x="1295701" y="1731350"/>
                  </a:lnTo>
                  <a:lnTo>
                    <a:pt x="1348217" y="1735491"/>
                  </a:lnTo>
                  <a:lnTo>
                    <a:pt x="1401198" y="1738078"/>
                  </a:lnTo>
                  <a:lnTo>
                    <a:pt x="1454498" y="1739093"/>
                  </a:lnTo>
                  <a:lnTo>
                    <a:pt x="1507974" y="1738516"/>
                  </a:lnTo>
                  <a:lnTo>
                    <a:pt x="1561480" y="1736331"/>
                  </a:lnTo>
                  <a:lnTo>
                    <a:pt x="1614873" y="1732518"/>
                  </a:lnTo>
                  <a:lnTo>
                    <a:pt x="1668007" y="1727060"/>
                  </a:lnTo>
                  <a:lnTo>
                    <a:pt x="1720738" y="1719939"/>
                  </a:lnTo>
                  <a:lnTo>
                    <a:pt x="1772922" y="1711137"/>
                  </a:lnTo>
                  <a:lnTo>
                    <a:pt x="1824413" y="1700634"/>
                  </a:lnTo>
                  <a:lnTo>
                    <a:pt x="1875068" y="1688414"/>
                  </a:lnTo>
                  <a:lnTo>
                    <a:pt x="1924741" y="1674459"/>
                  </a:lnTo>
                  <a:lnTo>
                    <a:pt x="1960276" y="1699022"/>
                  </a:lnTo>
                  <a:lnTo>
                    <a:pt x="1999258" y="1722030"/>
                  </a:lnTo>
                  <a:lnTo>
                    <a:pt x="2041478" y="1743401"/>
                  </a:lnTo>
                  <a:lnTo>
                    <a:pt x="2086724" y="1763057"/>
                  </a:lnTo>
                  <a:lnTo>
                    <a:pt x="2134784" y="1780918"/>
                  </a:lnTo>
                  <a:lnTo>
                    <a:pt x="2185449" y="1796906"/>
                  </a:lnTo>
                  <a:lnTo>
                    <a:pt x="2238506" y="1810939"/>
                  </a:lnTo>
                  <a:lnTo>
                    <a:pt x="2293744" y="1822940"/>
                  </a:lnTo>
                  <a:lnTo>
                    <a:pt x="2350953" y="1832828"/>
                  </a:lnTo>
                  <a:lnTo>
                    <a:pt x="2407783" y="1840322"/>
                  </a:lnTo>
                  <a:lnTo>
                    <a:pt x="2464711" y="1845623"/>
                  </a:lnTo>
                  <a:lnTo>
                    <a:pt x="2521548" y="1848782"/>
                  </a:lnTo>
                  <a:lnTo>
                    <a:pt x="2578104" y="1849851"/>
                  </a:lnTo>
                  <a:lnTo>
                    <a:pt x="2634191" y="1848880"/>
                  </a:lnTo>
                  <a:lnTo>
                    <a:pt x="2689617" y="1845919"/>
                  </a:lnTo>
                  <a:lnTo>
                    <a:pt x="2744194" y="1841021"/>
                  </a:lnTo>
                  <a:lnTo>
                    <a:pt x="2797733" y="1834235"/>
                  </a:lnTo>
                  <a:lnTo>
                    <a:pt x="2850043" y="1825613"/>
                  </a:lnTo>
                  <a:lnTo>
                    <a:pt x="2900934" y="1815205"/>
                  </a:lnTo>
                  <a:lnTo>
                    <a:pt x="2950219" y="1803062"/>
                  </a:lnTo>
                  <a:lnTo>
                    <a:pt x="2997706" y="1789236"/>
                  </a:lnTo>
                  <a:lnTo>
                    <a:pt x="3043206" y="1773776"/>
                  </a:lnTo>
                  <a:lnTo>
                    <a:pt x="3086530" y="1756735"/>
                  </a:lnTo>
                  <a:lnTo>
                    <a:pt x="3127489" y="1738163"/>
                  </a:lnTo>
                  <a:lnTo>
                    <a:pt x="3165891" y="1718110"/>
                  </a:lnTo>
                  <a:lnTo>
                    <a:pt x="3201549" y="1696628"/>
                  </a:lnTo>
                  <a:lnTo>
                    <a:pt x="3234272" y="1673767"/>
                  </a:lnTo>
                  <a:lnTo>
                    <a:pt x="3263872" y="1649579"/>
                  </a:lnTo>
                  <a:lnTo>
                    <a:pt x="3312939" y="1597423"/>
                  </a:lnTo>
                  <a:lnTo>
                    <a:pt x="3332028" y="1569557"/>
                  </a:lnTo>
                  <a:lnTo>
                    <a:pt x="3378207" y="1582762"/>
                  </a:lnTo>
                  <a:lnTo>
                    <a:pt x="3426125" y="1594055"/>
                  </a:lnTo>
                  <a:lnTo>
                    <a:pt x="3475546" y="1603404"/>
                  </a:lnTo>
                  <a:lnTo>
                    <a:pt x="3526237" y="1610777"/>
                  </a:lnTo>
                  <a:lnTo>
                    <a:pt x="3577960" y="1616145"/>
                  </a:lnTo>
                  <a:lnTo>
                    <a:pt x="3630481" y="1619476"/>
                  </a:lnTo>
                  <a:lnTo>
                    <a:pt x="3683564" y="1620738"/>
                  </a:lnTo>
                  <a:lnTo>
                    <a:pt x="3744954" y="1619593"/>
                  </a:lnTo>
                  <a:lnTo>
                    <a:pt x="3804840" y="1615772"/>
                  </a:lnTo>
                  <a:lnTo>
                    <a:pt x="3862985" y="1609393"/>
                  </a:lnTo>
                  <a:lnTo>
                    <a:pt x="3919147" y="1600573"/>
                  </a:lnTo>
                  <a:lnTo>
                    <a:pt x="3973089" y="1589429"/>
                  </a:lnTo>
                  <a:lnTo>
                    <a:pt x="4024569" y="1576081"/>
                  </a:lnTo>
                  <a:lnTo>
                    <a:pt x="4073348" y="1560644"/>
                  </a:lnTo>
                  <a:lnTo>
                    <a:pt x="4119187" y="1543238"/>
                  </a:lnTo>
                  <a:lnTo>
                    <a:pt x="4161846" y="1523980"/>
                  </a:lnTo>
                  <a:lnTo>
                    <a:pt x="4201086" y="1502987"/>
                  </a:lnTo>
                  <a:lnTo>
                    <a:pt x="4236666" y="1480377"/>
                  </a:lnTo>
                  <a:lnTo>
                    <a:pt x="4268348" y="1456268"/>
                  </a:lnTo>
                  <a:lnTo>
                    <a:pt x="4319055" y="1404024"/>
                  </a:lnTo>
                  <a:lnTo>
                    <a:pt x="4351292" y="1347197"/>
                  </a:lnTo>
                  <a:lnTo>
                    <a:pt x="4363141" y="1286728"/>
                  </a:lnTo>
                  <a:lnTo>
                    <a:pt x="4420248" y="1281549"/>
                  </a:lnTo>
                  <a:lnTo>
                    <a:pt x="4476255" y="1274318"/>
                  </a:lnTo>
                  <a:lnTo>
                    <a:pt x="4530949" y="1265081"/>
                  </a:lnTo>
                  <a:lnTo>
                    <a:pt x="4584117" y="1253884"/>
                  </a:lnTo>
                  <a:lnTo>
                    <a:pt x="4635545" y="1240774"/>
                  </a:lnTo>
                  <a:lnTo>
                    <a:pt x="4685021" y="1225799"/>
                  </a:lnTo>
                  <a:lnTo>
                    <a:pt x="4732330" y="1209004"/>
                  </a:lnTo>
                  <a:lnTo>
                    <a:pt x="4784593" y="1187102"/>
                  </a:lnTo>
                  <a:lnTo>
                    <a:pt x="4832145" y="1163458"/>
                  </a:lnTo>
                  <a:lnTo>
                    <a:pt x="4874942" y="1138238"/>
                  </a:lnTo>
                  <a:lnTo>
                    <a:pt x="4912942" y="1111606"/>
                  </a:lnTo>
                  <a:lnTo>
                    <a:pt x="4946100" y="1083730"/>
                  </a:lnTo>
                  <a:lnTo>
                    <a:pt x="4974373" y="1054774"/>
                  </a:lnTo>
                  <a:lnTo>
                    <a:pt x="5016088" y="994286"/>
                  </a:lnTo>
                  <a:lnTo>
                    <a:pt x="5037737" y="931471"/>
                  </a:lnTo>
                  <a:lnTo>
                    <a:pt x="5040929" y="899604"/>
                  </a:lnTo>
                  <a:lnTo>
                    <a:pt x="5038973" y="867652"/>
                  </a:lnTo>
                  <a:lnTo>
                    <a:pt x="5019445" y="804157"/>
                  </a:lnTo>
                  <a:lnTo>
                    <a:pt x="4978804" y="742312"/>
                  </a:lnTo>
                  <a:lnTo>
                    <a:pt x="4950457" y="712422"/>
                  </a:lnTo>
                  <a:lnTo>
                    <a:pt x="4916700" y="683442"/>
                  </a:lnTo>
                  <a:lnTo>
                    <a:pt x="4877491" y="655538"/>
                  </a:lnTo>
                  <a:lnTo>
                    <a:pt x="4885705" y="645540"/>
                  </a:lnTo>
                  <a:lnTo>
                    <a:pt x="4920211" y="581441"/>
                  </a:lnTo>
                  <a:lnTo>
                    <a:pt x="4927135" y="548332"/>
                  </a:lnTo>
                  <a:lnTo>
                    <a:pt x="4926979" y="515550"/>
                  </a:lnTo>
                  <a:lnTo>
                    <a:pt x="4906485" y="451900"/>
                  </a:lnTo>
                  <a:lnTo>
                    <a:pt x="4860858" y="392355"/>
                  </a:lnTo>
                  <a:lnTo>
                    <a:pt x="4829284" y="364704"/>
                  </a:lnTo>
                  <a:lnTo>
                    <a:pt x="4792225" y="338778"/>
                  </a:lnTo>
                  <a:lnTo>
                    <a:pt x="4749946" y="314811"/>
                  </a:lnTo>
                  <a:lnTo>
                    <a:pt x="4702713" y="293034"/>
                  </a:lnTo>
                  <a:lnTo>
                    <a:pt x="4650793" y="273682"/>
                  </a:lnTo>
                  <a:lnTo>
                    <a:pt x="4594452" y="256987"/>
                  </a:lnTo>
                  <a:lnTo>
                    <a:pt x="4533954" y="243182"/>
                  </a:lnTo>
                  <a:lnTo>
                    <a:pt x="4469567" y="232501"/>
                  </a:lnTo>
                  <a:lnTo>
                    <a:pt x="4450397" y="194652"/>
                  </a:lnTo>
                  <a:lnTo>
                    <a:pt x="4421151" y="158705"/>
                  </a:lnTo>
                  <a:lnTo>
                    <a:pt x="4382388" y="125159"/>
                  </a:lnTo>
                  <a:lnTo>
                    <a:pt x="4334671" y="94516"/>
                  </a:lnTo>
                  <a:lnTo>
                    <a:pt x="4278559" y="67274"/>
                  </a:lnTo>
                  <a:lnTo>
                    <a:pt x="4235294" y="50676"/>
                  </a:lnTo>
                  <a:lnTo>
                    <a:pt x="4189901" y="36464"/>
                  </a:lnTo>
                  <a:lnTo>
                    <a:pt x="4142713" y="24623"/>
                  </a:lnTo>
                  <a:lnTo>
                    <a:pt x="4094064" y="15140"/>
                  </a:lnTo>
                  <a:lnTo>
                    <a:pt x="4044290" y="8000"/>
                  </a:lnTo>
                  <a:lnTo>
                    <a:pt x="3993723" y="3190"/>
                  </a:lnTo>
                  <a:lnTo>
                    <a:pt x="3942698" y="696"/>
                  </a:lnTo>
                  <a:lnTo>
                    <a:pt x="3891548" y="503"/>
                  </a:lnTo>
                  <a:lnTo>
                    <a:pt x="3840609" y="2598"/>
                  </a:lnTo>
                  <a:lnTo>
                    <a:pt x="3790214" y="6967"/>
                  </a:lnTo>
                  <a:lnTo>
                    <a:pt x="3740697" y="13595"/>
                  </a:lnTo>
                  <a:lnTo>
                    <a:pt x="3692392" y="22469"/>
                  </a:lnTo>
                  <a:lnTo>
                    <a:pt x="3645634" y="33576"/>
                  </a:lnTo>
                  <a:lnTo>
                    <a:pt x="3600756" y="46900"/>
                  </a:lnTo>
                  <a:lnTo>
                    <a:pt x="3558092" y="62428"/>
                  </a:lnTo>
                  <a:lnTo>
                    <a:pt x="3517978" y="80146"/>
                  </a:lnTo>
                  <a:lnTo>
                    <a:pt x="3480745" y="100040"/>
                  </a:lnTo>
                  <a:lnTo>
                    <a:pt x="3442933" y="77997"/>
                  </a:lnTo>
                  <a:lnTo>
                    <a:pt x="3400465" y="58289"/>
                  </a:lnTo>
                  <a:lnTo>
                    <a:pt x="3353783" y="41104"/>
                  </a:lnTo>
                  <a:lnTo>
                    <a:pt x="3303326" y="26634"/>
                  </a:lnTo>
                  <a:lnTo>
                    <a:pt x="3252408" y="15593"/>
                  </a:lnTo>
                  <a:lnTo>
                    <a:pt x="3200462" y="7521"/>
                  </a:lnTo>
                  <a:lnTo>
                    <a:pt x="3147907" y="2346"/>
                  </a:lnTo>
                  <a:lnTo>
                    <a:pt x="3095157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6365" y="2746374"/>
              <a:ext cx="102743" cy="1027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7594" y="2584322"/>
              <a:ext cx="205485" cy="2054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73955" y="2382900"/>
              <a:ext cx="308610" cy="308610"/>
            </a:xfrm>
            <a:custGeom>
              <a:avLst/>
              <a:gdLst/>
              <a:ahLst/>
              <a:cxnLst/>
              <a:rect l="l" t="t" r="r" b="b"/>
              <a:pathLst>
                <a:path w="308610" h="308610">
                  <a:moveTo>
                    <a:pt x="154051" y="0"/>
                  </a:moveTo>
                  <a:lnTo>
                    <a:pt x="105355" y="7865"/>
                  </a:lnTo>
                  <a:lnTo>
                    <a:pt x="63066" y="29764"/>
                  </a:lnTo>
                  <a:lnTo>
                    <a:pt x="29720" y="63148"/>
                  </a:lnTo>
                  <a:lnTo>
                    <a:pt x="7852" y="105468"/>
                  </a:lnTo>
                  <a:lnTo>
                    <a:pt x="0" y="154177"/>
                  </a:lnTo>
                  <a:lnTo>
                    <a:pt x="7852" y="202873"/>
                  </a:lnTo>
                  <a:lnTo>
                    <a:pt x="29720" y="245162"/>
                  </a:lnTo>
                  <a:lnTo>
                    <a:pt x="63066" y="278508"/>
                  </a:lnTo>
                  <a:lnTo>
                    <a:pt x="105355" y="300376"/>
                  </a:lnTo>
                  <a:lnTo>
                    <a:pt x="154051" y="308228"/>
                  </a:lnTo>
                  <a:lnTo>
                    <a:pt x="202746" y="300376"/>
                  </a:lnTo>
                  <a:lnTo>
                    <a:pt x="245035" y="278508"/>
                  </a:lnTo>
                  <a:lnTo>
                    <a:pt x="278381" y="245162"/>
                  </a:lnTo>
                  <a:lnTo>
                    <a:pt x="300249" y="202873"/>
                  </a:lnTo>
                  <a:lnTo>
                    <a:pt x="308102" y="154177"/>
                  </a:lnTo>
                  <a:lnTo>
                    <a:pt x="300249" y="105468"/>
                  </a:lnTo>
                  <a:lnTo>
                    <a:pt x="278381" y="63148"/>
                  </a:lnTo>
                  <a:lnTo>
                    <a:pt x="245035" y="29764"/>
                  </a:lnTo>
                  <a:lnTo>
                    <a:pt x="202746" y="7865"/>
                  </a:lnTo>
                  <a:lnTo>
                    <a:pt x="154051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472" y="816391"/>
              <a:ext cx="5041265" cy="1850389"/>
            </a:xfrm>
            <a:custGeom>
              <a:avLst/>
              <a:gdLst/>
              <a:ahLst/>
              <a:cxnLst/>
              <a:rect l="l" t="t" r="r" b="b"/>
              <a:pathLst>
                <a:path w="5041265" h="1850389">
                  <a:moveTo>
                    <a:pt x="458730" y="608929"/>
                  </a:moveTo>
                  <a:lnTo>
                    <a:pt x="452615" y="576786"/>
                  </a:lnTo>
                  <a:lnTo>
                    <a:pt x="451729" y="545012"/>
                  </a:lnTo>
                  <a:lnTo>
                    <a:pt x="455901" y="513721"/>
                  </a:lnTo>
                  <a:lnTo>
                    <a:pt x="478719" y="453046"/>
                  </a:lnTo>
                  <a:lnTo>
                    <a:pt x="519682" y="395672"/>
                  </a:lnTo>
                  <a:lnTo>
                    <a:pt x="546534" y="368509"/>
                  </a:lnTo>
                  <a:lnTo>
                    <a:pt x="577402" y="342512"/>
                  </a:lnTo>
                  <a:lnTo>
                    <a:pt x="612112" y="317797"/>
                  </a:lnTo>
                  <a:lnTo>
                    <a:pt x="650491" y="294477"/>
                  </a:lnTo>
                  <a:lnTo>
                    <a:pt x="692366" y="272667"/>
                  </a:lnTo>
                  <a:lnTo>
                    <a:pt x="737563" y="252481"/>
                  </a:lnTo>
                  <a:lnTo>
                    <a:pt x="785908" y="234031"/>
                  </a:lnTo>
                  <a:lnTo>
                    <a:pt x="837229" y="217433"/>
                  </a:lnTo>
                  <a:lnTo>
                    <a:pt x="891351" y="202801"/>
                  </a:lnTo>
                  <a:lnTo>
                    <a:pt x="948101" y="190248"/>
                  </a:lnTo>
                  <a:lnTo>
                    <a:pt x="1007307" y="179889"/>
                  </a:lnTo>
                  <a:lnTo>
                    <a:pt x="1068794" y="171837"/>
                  </a:lnTo>
                  <a:lnTo>
                    <a:pt x="1132388" y="166207"/>
                  </a:lnTo>
                  <a:lnTo>
                    <a:pt x="1184800" y="163514"/>
                  </a:lnTo>
                  <a:lnTo>
                    <a:pt x="1237223" y="162586"/>
                  </a:lnTo>
                  <a:lnTo>
                    <a:pt x="1289485" y="163404"/>
                  </a:lnTo>
                  <a:lnTo>
                    <a:pt x="1341412" y="165951"/>
                  </a:lnTo>
                  <a:lnTo>
                    <a:pt x="1392834" y="170207"/>
                  </a:lnTo>
                  <a:lnTo>
                    <a:pt x="1443577" y="176155"/>
                  </a:lnTo>
                  <a:lnTo>
                    <a:pt x="1493470" y="183777"/>
                  </a:lnTo>
                  <a:lnTo>
                    <a:pt x="1542340" y="193054"/>
                  </a:lnTo>
                  <a:lnTo>
                    <a:pt x="1590016" y="203967"/>
                  </a:lnTo>
                  <a:lnTo>
                    <a:pt x="1636324" y="216499"/>
                  </a:lnTo>
                  <a:lnTo>
                    <a:pt x="1665106" y="192104"/>
                  </a:lnTo>
                  <a:lnTo>
                    <a:pt x="1697576" y="169494"/>
                  </a:lnTo>
                  <a:lnTo>
                    <a:pt x="1733436" y="148716"/>
                  </a:lnTo>
                  <a:lnTo>
                    <a:pt x="1772392" y="129815"/>
                  </a:lnTo>
                  <a:lnTo>
                    <a:pt x="1814145" y="112836"/>
                  </a:lnTo>
                  <a:lnTo>
                    <a:pt x="1858400" y="97824"/>
                  </a:lnTo>
                  <a:lnTo>
                    <a:pt x="1904861" y="84826"/>
                  </a:lnTo>
                  <a:lnTo>
                    <a:pt x="1953230" y="73887"/>
                  </a:lnTo>
                  <a:lnTo>
                    <a:pt x="2003211" y="65051"/>
                  </a:lnTo>
                  <a:lnTo>
                    <a:pt x="2054509" y="58365"/>
                  </a:lnTo>
                  <a:lnTo>
                    <a:pt x="2106826" y="53875"/>
                  </a:lnTo>
                  <a:lnTo>
                    <a:pt x="2159865" y="51625"/>
                  </a:lnTo>
                  <a:lnTo>
                    <a:pt x="2213332" y="51660"/>
                  </a:lnTo>
                  <a:lnTo>
                    <a:pt x="2266928" y="54028"/>
                  </a:lnTo>
                  <a:lnTo>
                    <a:pt x="2320357" y="58772"/>
                  </a:lnTo>
                  <a:lnTo>
                    <a:pt x="2373324" y="65938"/>
                  </a:lnTo>
                  <a:lnTo>
                    <a:pt x="2425532" y="75573"/>
                  </a:lnTo>
                  <a:lnTo>
                    <a:pt x="2476683" y="87721"/>
                  </a:lnTo>
                  <a:lnTo>
                    <a:pt x="2515641" y="98998"/>
                  </a:lnTo>
                  <a:lnTo>
                    <a:pt x="2552788" y="111644"/>
                  </a:lnTo>
                  <a:lnTo>
                    <a:pt x="2621082" y="140807"/>
                  </a:lnTo>
                  <a:lnTo>
                    <a:pt x="2648508" y="116666"/>
                  </a:lnTo>
                  <a:lnTo>
                    <a:pt x="2680316" y="94584"/>
                  </a:lnTo>
                  <a:lnTo>
                    <a:pt x="2716091" y="74630"/>
                  </a:lnTo>
                  <a:lnTo>
                    <a:pt x="2755416" y="56873"/>
                  </a:lnTo>
                  <a:lnTo>
                    <a:pt x="2797876" y="41385"/>
                  </a:lnTo>
                  <a:lnTo>
                    <a:pt x="2843054" y="28234"/>
                  </a:lnTo>
                  <a:lnTo>
                    <a:pt x="2890534" y="17491"/>
                  </a:lnTo>
                  <a:lnTo>
                    <a:pt x="2939901" y="9226"/>
                  </a:lnTo>
                  <a:lnTo>
                    <a:pt x="2990738" y="3510"/>
                  </a:lnTo>
                  <a:lnTo>
                    <a:pt x="3042628" y="411"/>
                  </a:lnTo>
                  <a:lnTo>
                    <a:pt x="3095157" y="0"/>
                  </a:lnTo>
                  <a:lnTo>
                    <a:pt x="3147907" y="2346"/>
                  </a:lnTo>
                  <a:lnTo>
                    <a:pt x="3200462" y="7521"/>
                  </a:lnTo>
                  <a:lnTo>
                    <a:pt x="3252408" y="15593"/>
                  </a:lnTo>
                  <a:lnTo>
                    <a:pt x="3303326" y="26634"/>
                  </a:lnTo>
                  <a:lnTo>
                    <a:pt x="3353783" y="41104"/>
                  </a:lnTo>
                  <a:lnTo>
                    <a:pt x="3400465" y="58289"/>
                  </a:lnTo>
                  <a:lnTo>
                    <a:pt x="3442933" y="77997"/>
                  </a:lnTo>
                  <a:lnTo>
                    <a:pt x="3480745" y="100040"/>
                  </a:lnTo>
                  <a:lnTo>
                    <a:pt x="3517978" y="80146"/>
                  </a:lnTo>
                  <a:lnTo>
                    <a:pt x="3558092" y="62428"/>
                  </a:lnTo>
                  <a:lnTo>
                    <a:pt x="3600756" y="46900"/>
                  </a:lnTo>
                  <a:lnTo>
                    <a:pt x="3645634" y="33576"/>
                  </a:lnTo>
                  <a:lnTo>
                    <a:pt x="3692392" y="22469"/>
                  </a:lnTo>
                  <a:lnTo>
                    <a:pt x="3740697" y="13595"/>
                  </a:lnTo>
                  <a:lnTo>
                    <a:pt x="3790214" y="6967"/>
                  </a:lnTo>
                  <a:lnTo>
                    <a:pt x="3840609" y="2598"/>
                  </a:lnTo>
                  <a:lnTo>
                    <a:pt x="3891548" y="503"/>
                  </a:lnTo>
                  <a:lnTo>
                    <a:pt x="3942698" y="696"/>
                  </a:lnTo>
                  <a:lnTo>
                    <a:pt x="3993723" y="3190"/>
                  </a:lnTo>
                  <a:lnTo>
                    <a:pt x="4044290" y="8000"/>
                  </a:lnTo>
                  <a:lnTo>
                    <a:pt x="4094064" y="15140"/>
                  </a:lnTo>
                  <a:lnTo>
                    <a:pt x="4142713" y="24623"/>
                  </a:lnTo>
                  <a:lnTo>
                    <a:pt x="4189901" y="36464"/>
                  </a:lnTo>
                  <a:lnTo>
                    <a:pt x="4235294" y="50676"/>
                  </a:lnTo>
                  <a:lnTo>
                    <a:pt x="4278559" y="67274"/>
                  </a:lnTo>
                  <a:lnTo>
                    <a:pt x="4334671" y="94516"/>
                  </a:lnTo>
                  <a:lnTo>
                    <a:pt x="4382388" y="125159"/>
                  </a:lnTo>
                  <a:lnTo>
                    <a:pt x="4421151" y="158705"/>
                  </a:lnTo>
                  <a:lnTo>
                    <a:pt x="4450397" y="194652"/>
                  </a:lnTo>
                  <a:lnTo>
                    <a:pt x="4469567" y="232501"/>
                  </a:lnTo>
                  <a:lnTo>
                    <a:pt x="4533954" y="243182"/>
                  </a:lnTo>
                  <a:lnTo>
                    <a:pt x="4594452" y="256987"/>
                  </a:lnTo>
                  <a:lnTo>
                    <a:pt x="4650793" y="273682"/>
                  </a:lnTo>
                  <a:lnTo>
                    <a:pt x="4702713" y="293034"/>
                  </a:lnTo>
                  <a:lnTo>
                    <a:pt x="4749946" y="314811"/>
                  </a:lnTo>
                  <a:lnTo>
                    <a:pt x="4792225" y="338778"/>
                  </a:lnTo>
                  <a:lnTo>
                    <a:pt x="4829284" y="364704"/>
                  </a:lnTo>
                  <a:lnTo>
                    <a:pt x="4860858" y="392355"/>
                  </a:lnTo>
                  <a:lnTo>
                    <a:pt x="4886680" y="421498"/>
                  </a:lnTo>
                  <a:lnTo>
                    <a:pt x="4920006" y="483329"/>
                  </a:lnTo>
                  <a:lnTo>
                    <a:pt x="4927135" y="548332"/>
                  </a:lnTo>
                  <a:lnTo>
                    <a:pt x="4920211" y="581441"/>
                  </a:lnTo>
                  <a:lnTo>
                    <a:pt x="4899941" y="625070"/>
                  </a:lnTo>
                  <a:lnTo>
                    <a:pt x="4877491" y="655538"/>
                  </a:lnTo>
                  <a:lnTo>
                    <a:pt x="4916700" y="683442"/>
                  </a:lnTo>
                  <a:lnTo>
                    <a:pt x="4950457" y="712422"/>
                  </a:lnTo>
                  <a:lnTo>
                    <a:pt x="4978804" y="742312"/>
                  </a:lnTo>
                  <a:lnTo>
                    <a:pt x="5001785" y="772946"/>
                  </a:lnTo>
                  <a:lnTo>
                    <a:pt x="5031826" y="835781"/>
                  </a:lnTo>
                  <a:lnTo>
                    <a:pt x="5040929" y="899604"/>
                  </a:lnTo>
                  <a:lnTo>
                    <a:pt x="5037737" y="931471"/>
                  </a:lnTo>
                  <a:lnTo>
                    <a:pt x="5016088" y="994286"/>
                  </a:lnTo>
                  <a:lnTo>
                    <a:pt x="4974373" y="1054774"/>
                  </a:lnTo>
                  <a:lnTo>
                    <a:pt x="4946100" y="1083730"/>
                  </a:lnTo>
                  <a:lnTo>
                    <a:pt x="4912942" y="1111606"/>
                  </a:lnTo>
                  <a:lnTo>
                    <a:pt x="4874942" y="1138238"/>
                  </a:lnTo>
                  <a:lnTo>
                    <a:pt x="4832145" y="1163458"/>
                  </a:lnTo>
                  <a:lnTo>
                    <a:pt x="4784593" y="1187102"/>
                  </a:lnTo>
                  <a:lnTo>
                    <a:pt x="4732330" y="1209004"/>
                  </a:lnTo>
                  <a:lnTo>
                    <a:pt x="4685021" y="1225799"/>
                  </a:lnTo>
                  <a:lnTo>
                    <a:pt x="4635545" y="1240774"/>
                  </a:lnTo>
                  <a:lnTo>
                    <a:pt x="4584117" y="1253884"/>
                  </a:lnTo>
                  <a:lnTo>
                    <a:pt x="4530949" y="1265081"/>
                  </a:lnTo>
                  <a:lnTo>
                    <a:pt x="4476255" y="1274318"/>
                  </a:lnTo>
                  <a:lnTo>
                    <a:pt x="4420248" y="1281549"/>
                  </a:lnTo>
                  <a:lnTo>
                    <a:pt x="4363141" y="1286728"/>
                  </a:lnTo>
                  <a:lnTo>
                    <a:pt x="4359885" y="1317359"/>
                  </a:lnTo>
                  <a:lnTo>
                    <a:pt x="4337603" y="1376125"/>
                  </a:lnTo>
                  <a:lnTo>
                    <a:pt x="4295891" y="1430778"/>
                  </a:lnTo>
                  <a:lnTo>
                    <a:pt x="4236666" y="1480377"/>
                  </a:lnTo>
                  <a:lnTo>
                    <a:pt x="4201086" y="1502987"/>
                  </a:lnTo>
                  <a:lnTo>
                    <a:pt x="4161846" y="1523980"/>
                  </a:lnTo>
                  <a:lnTo>
                    <a:pt x="4119187" y="1543238"/>
                  </a:lnTo>
                  <a:lnTo>
                    <a:pt x="4073348" y="1560644"/>
                  </a:lnTo>
                  <a:lnTo>
                    <a:pt x="4024569" y="1576081"/>
                  </a:lnTo>
                  <a:lnTo>
                    <a:pt x="3973089" y="1589429"/>
                  </a:lnTo>
                  <a:lnTo>
                    <a:pt x="3919147" y="1600573"/>
                  </a:lnTo>
                  <a:lnTo>
                    <a:pt x="3862985" y="1609393"/>
                  </a:lnTo>
                  <a:lnTo>
                    <a:pt x="3804840" y="1615772"/>
                  </a:lnTo>
                  <a:lnTo>
                    <a:pt x="3744954" y="1619593"/>
                  </a:lnTo>
                  <a:lnTo>
                    <a:pt x="3683564" y="1620738"/>
                  </a:lnTo>
                  <a:lnTo>
                    <a:pt x="3630481" y="1619476"/>
                  </a:lnTo>
                  <a:lnTo>
                    <a:pt x="3577960" y="1616145"/>
                  </a:lnTo>
                  <a:lnTo>
                    <a:pt x="3526237" y="1610777"/>
                  </a:lnTo>
                  <a:lnTo>
                    <a:pt x="3475546" y="1603404"/>
                  </a:lnTo>
                  <a:lnTo>
                    <a:pt x="3426125" y="1594055"/>
                  </a:lnTo>
                  <a:lnTo>
                    <a:pt x="3378207" y="1582762"/>
                  </a:lnTo>
                  <a:lnTo>
                    <a:pt x="3332028" y="1569557"/>
                  </a:lnTo>
                  <a:lnTo>
                    <a:pt x="3312939" y="1597423"/>
                  </a:lnTo>
                  <a:lnTo>
                    <a:pt x="3263872" y="1649579"/>
                  </a:lnTo>
                  <a:lnTo>
                    <a:pt x="3234272" y="1673767"/>
                  </a:lnTo>
                  <a:lnTo>
                    <a:pt x="3201549" y="1696628"/>
                  </a:lnTo>
                  <a:lnTo>
                    <a:pt x="3165891" y="1718110"/>
                  </a:lnTo>
                  <a:lnTo>
                    <a:pt x="3127489" y="1738163"/>
                  </a:lnTo>
                  <a:lnTo>
                    <a:pt x="3086530" y="1756735"/>
                  </a:lnTo>
                  <a:lnTo>
                    <a:pt x="3043206" y="1773776"/>
                  </a:lnTo>
                  <a:lnTo>
                    <a:pt x="2997706" y="1789236"/>
                  </a:lnTo>
                  <a:lnTo>
                    <a:pt x="2950219" y="1803062"/>
                  </a:lnTo>
                  <a:lnTo>
                    <a:pt x="2900934" y="1815205"/>
                  </a:lnTo>
                  <a:lnTo>
                    <a:pt x="2850043" y="1825613"/>
                  </a:lnTo>
                  <a:lnTo>
                    <a:pt x="2797733" y="1834235"/>
                  </a:lnTo>
                  <a:lnTo>
                    <a:pt x="2744194" y="1841021"/>
                  </a:lnTo>
                  <a:lnTo>
                    <a:pt x="2689617" y="1845919"/>
                  </a:lnTo>
                  <a:lnTo>
                    <a:pt x="2634191" y="1848880"/>
                  </a:lnTo>
                  <a:lnTo>
                    <a:pt x="2578104" y="1849851"/>
                  </a:lnTo>
                  <a:lnTo>
                    <a:pt x="2521548" y="1848782"/>
                  </a:lnTo>
                  <a:lnTo>
                    <a:pt x="2464711" y="1845623"/>
                  </a:lnTo>
                  <a:lnTo>
                    <a:pt x="2407783" y="1840322"/>
                  </a:lnTo>
                  <a:lnTo>
                    <a:pt x="2350953" y="1832828"/>
                  </a:lnTo>
                  <a:lnTo>
                    <a:pt x="2293744" y="1822940"/>
                  </a:lnTo>
                  <a:lnTo>
                    <a:pt x="2238506" y="1810939"/>
                  </a:lnTo>
                  <a:lnTo>
                    <a:pt x="2185449" y="1796906"/>
                  </a:lnTo>
                  <a:lnTo>
                    <a:pt x="2134784" y="1780918"/>
                  </a:lnTo>
                  <a:lnTo>
                    <a:pt x="2086724" y="1763057"/>
                  </a:lnTo>
                  <a:lnTo>
                    <a:pt x="2041478" y="1743401"/>
                  </a:lnTo>
                  <a:lnTo>
                    <a:pt x="1999258" y="1722030"/>
                  </a:lnTo>
                  <a:lnTo>
                    <a:pt x="1960276" y="1699022"/>
                  </a:lnTo>
                  <a:lnTo>
                    <a:pt x="1924741" y="1674459"/>
                  </a:lnTo>
                  <a:lnTo>
                    <a:pt x="1875068" y="1688414"/>
                  </a:lnTo>
                  <a:lnTo>
                    <a:pt x="1824413" y="1700634"/>
                  </a:lnTo>
                  <a:lnTo>
                    <a:pt x="1772922" y="1711137"/>
                  </a:lnTo>
                  <a:lnTo>
                    <a:pt x="1720738" y="1719939"/>
                  </a:lnTo>
                  <a:lnTo>
                    <a:pt x="1668007" y="1727060"/>
                  </a:lnTo>
                  <a:lnTo>
                    <a:pt x="1614873" y="1732518"/>
                  </a:lnTo>
                  <a:lnTo>
                    <a:pt x="1561480" y="1736331"/>
                  </a:lnTo>
                  <a:lnTo>
                    <a:pt x="1507974" y="1738516"/>
                  </a:lnTo>
                  <a:lnTo>
                    <a:pt x="1454498" y="1739093"/>
                  </a:lnTo>
                  <a:lnTo>
                    <a:pt x="1401198" y="1738078"/>
                  </a:lnTo>
                  <a:lnTo>
                    <a:pt x="1348217" y="1735491"/>
                  </a:lnTo>
                  <a:lnTo>
                    <a:pt x="1295701" y="1731350"/>
                  </a:lnTo>
                  <a:lnTo>
                    <a:pt x="1243794" y="1725672"/>
                  </a:lnTo>
                  <a:lnTo>
                    <a:pt x="1192641" y="1718475"/>
                  </a:lnTo>
                  <a:lnTo>
                    <a:pt x="1142386" y="1709778"/>
                  </a:lnTo>
                  <a:lnTo>
                    <a:pt x="1093175" y="1699599"/>
                  </a:lnTo>
                  <a:lnTo>
                    <a:pt x="1045150" y="1687956"/>
                  </a:lnTo>
                  <a:lnTo>
                    <a:pt x="998458" y="1674868"/>
                  </a:lnTo>
                  <a:lnTo>
                    <a:pt x="953242" y="1660351"/>
                  </a:lnTo>
                  <a:lnTo>
                    <a:pt x="909648" y="1644425"/>
                  </a:lnTo>
                  <a:lnTo>
                    <a:pt x="867819" y="1627107"/>
                  </a:lnTo>
                  <a:lnTo>
                    <a:pt x="827901" y="1608416"/>
                  </a:lnTo>
                  <a:lnTo>
                    <a:pt x="790038" y="1588370"/>
                  </a:lnTo>
                  <a:lnTo>
                    <a:pt x="754375" y="1566987"/>
                  </a:lnTo>
                  <a:lnTo>
                    <a:pt x="721055" y="1544284"/>
                  </a:lnTo>
                  <a:lnTo>
                    <a:pt x="690225" y="1520281"/>
                  </a:lnTo>
                  <a:lnTo>
                    <a:pt x="686999" y="1517487"/>
                  </a:lnTo>
                  <a:lnTo>
                    <a:pt x="683837" y="1514820"/>
                  </a:lnTo>
                  <a:lnTo>
                    <a:pt x="680726" y="1512153"/>
                  </a:lnTo>
                  <a:lnTo>
                    <a:pt x="621476" y="1513893"/>
                  </a:lnTo>
                  <a:lnTo>
                    <a:pt x="563453" y="1512258"/>
                  </a:lnTo>
                  <a:lnTo>
                    <a:pt x="507080" y="1507415"/>
                  </a:lnTo>
                  <a:lnTo>
                    <a:pt x="452780" y="1499530"/>
                  </a:lnTo>
                  <a:lnTo>
                    <a:pt x="400976" y="1488769"/>
                  </a:lnTo>
                  <a:lnTo>
                    <a:pt x="352091" y="1475300"/>
                  </a:lnTo>
                  <a:lnTo>
                    <a:pt x="306549" y="1459289"/>
                  </a:lnTo>
                  <a:lnTo>
                    <a:pt x="264771" y="1440902"/>
                  </a:lnTo>
                  <a:lnTo>
                    <a:pt x="227182" y="1420307"/>
                  </a:lnTo>
                  <a:lnTo>
                    <a:pt x="194204" y="1397669"/>
                  </a:lnTo>
                  <a:lnTo>
                    <a:pt x="143776" y="1346934"/>
                  </a:lnTo>
                  <a:lnTo>
                    <a:pt x="116871" y="1290030"/>
                  </a:lnTo>
                  <a:lnTo>
                    <a:pt x="113621" y="1253091"/>
                  </a:lnTo>
                  <a:lnTo>
                    <a:pt x="121066" y="1216685"/>
                  </a:lnTo>
                  <a:lnTo>
                    <a:pt x="138844" y="1181365"/>
                  </a:lnTo>
                  <a:lnTo>
                    <a:pt x="166592" y="1147686"/>
                  </a:lnTo>
                  <a:lnTo>
                    <a:pt x="203949" y="1116201"/>
                  </a:lnTo>
                  <a:lnTo>
                    <a:pt x="250551" y="1087465"/>
                  </a:lnTo>
                  <a:lnTo>
                    <a:pt x="193597" y="1067989"/>
                  </a:lnTo>
                  <a:lnTo>
                    <a:pt x="143537" y="1045398"/>
                  </a:lnTo>
                  <a:lnTo>
                    <a:pt x="100584" y="1020105"/>
                  </a:lnTo>
                  <a:lnTo>
                    <a:pt x="64956" y="992525"/>
                  </a:lnTo>
                  <a:lnTo>
                    <a:pt x="36868" y="963072"/>
                  </a:lnTo>
                  <a:lnTo>
                    <a:pt x="4174" y="900202"/>
                  </a:lnTo>
                  <a:lnTo>
                    <a:pt x="0" y="867614"/>
                  </a:lnTo>
                  <a:lnTo>
                    <a:pt x="4228" y="834808"/>
                  </a:lnTo>
                  <a:lnTo>
                    <a:pt x="38756" y="770203"/>
                  </a:lnTo>
                  <a:lnTo>
                    <a:pt x="69487" y="739231"/>
                  </a:lnTo>
                  <a:lnTo>
                    <a:pt x="102857" y="714130"/>
                  </a:lnTo>
                  <a:lnTo>
                    <a:pt x="141474" y="691423"/>
                  </a:lnTo>
                  <a:lnTo>
                    <a:pt x="184821" y="671276"/>
                  </a:lnTo>
                  <a:lnTo>
                    <a:pt x="232384" y="653855"/>
                  </a:lnTo>
                  <a:lnTo>
                    <a:pt x="283647" y="639327"/>
                  </a:lnTo>
                  <a:lnTo>
                    <a:pt x="338096" y="627860"/>
                  </a:lnTo>
                  <a:lnTo>
                    <a:pt x="395214" y="619619"/>
                  </a:lnTo>
                  <a:lnTo>
                    <a:pt x="454488" y="614771"/>
                  </a:lnTo>
                  <a:lnTo>
                    <a:pt x="458730" y="608929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6840" y="2736849"/>
              <a:ext cx="121793" cy="1217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069" y="2574797"/>
              <a:ext cx="224535" cy="2245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4421" y="910462"/>
              <a:ext cx="4619625" cy="1781175"/>
            </a:xfrm>
            <a:custGeom>
              <a:avLst/>
              <a:gdLst/>
              <a:ahLst/>
              <a:cxnLst/>
              <a:rect l="l" t="t" r="r" b="b"/>
              <a:pathLst>
                <a:path w="4619625" h="1781175">
                  <a:moveTo>
                    <a:pt x="4357636" y="1626615"/>
                  </a:moveTo>
                  <a:lnTo>
                    <a:pt x="4349784" y="1675311"/>
                  </a:lnTo>
                  <a:lnTo>
                    <a:pt x="4327916" y="1717600"/>
                  </a:lnTo>
                  <a:lnTo>
                    <a:pt x="4294570" y="1750946"/>
                  </a:lnTo>
                  <a:lnTo>
                    <a:pt x="4252281" y="1772814"/>
                  </a:lnTo>
                  <a:lnTo>
                    <a:pt x="4203585" y="1780666"/>
                  </a:lnTo>
                  <a:lnTo>
                    <a:pt x="4154889" y="1772814"/>
                  </a:lnTo>
                  <a:lnTo>
                    <a:pt x="4112600" y="1750946"/>
                  </a:lnTo>
                  <a:lnTo>
                    <a:pt x="4079254" y="1717600"/>
                  </a:lnTo>
                  <a:lnTo>
                    <a:pt x="4057387" y="1675311"/>
                  </a:lnTo>
                  <a:lnTo>
                    <a:pt x="4049534" y="1626615"/>
                  </a:lnTo>
                  <a:lnTo>
                    <a:pt x="4057387" y="1577906"/>
                  </a:lnTo>
                  <a:lnTo>
                    <a:pt x="4079254" y="1535586"/>
                  </a:lnTo>
                  <a:lnTo>
                    <a:pt x="4112600" y="1502202"/>
                  </a:lnTo>
                  <a:lnTo>
                    <a:pt x="4154889" y="1480303"/>
                  </a:lnTo>
                  <a:lnTo>
                    <a:pt x="4203585" y="1472438"/>
                  </a:lnTo>
                  <a:lnTo>
                    <a:pt x="4252281" y="1480303"/>
                  </a:lnTo>
                  <a:lnTo>
                    <a:pt x="4294570" y="1502202"/>
                  </a:lnTo>
                  <a:lnTo>
                    <a:pt x="4327916" y="1535586"/>
                  </a:lnTo>
                  <a:lnTo>
                    <a:pt x="4349784" y="1577906"/>
                  </a:lnTo>
                  <a:lnTo>
                    <a:pt x="4357636" y="1626615"/>
                  </a:lnTo>
                  <a:close/>
                </a:path>
                <a:path w="4619625" h="1781175">
                  <a:moveTo>
                    <a:pt x="295198" y="1020317"/>
                  </a:moveTo>
                  <a:lnTo>
                    <a:pt x="243752" y="1020980"/>
                  </a:lnTo>
                  <a:lnTo>
                    <a:pt x="192692" y="1019052"/>
                  </a:lnTo>
                  <a:lnTo>
                    <a:pt x="142403" y="1014571"/>
                  </a:lnTo>
                  <a:lnTo>
                    <a:pt x="93268" y="1007570"/>
                  </a:lnTo>
                  <a:lnTo>
                    <a:pt x="45672" y="998087"/>
                  </a:lnTo>
                  <a:lnTo>
                    <a:pt x="0" y="986154"/>
                  </a:lnTo>
                </a:path>
                <a:path w="4619625" h="1781175">
                  <a:moveTo>
                    <a:pt x="555650" y="1393571"/>
                  </a:moveTo>
                  <a:lnTo>
                    <a:pt x="524223" y="1399238"/>
                  </a:lnTo>
                  <a:lnTo>
                    <a:pt x="492151" y="1403857"/>
                  </a:lnTo>
                  <a:lnTo>
                    <a:pt x="459540" y="1407429"/>
                  </a:lnTo>
                  <a:lnTo>
                    <a:pt x="426491" y="1409953"/>
                  </a:lnTo>
                </a:path>
                <a:path w="4619625" h="1781175">
                  <a:moveTo>
                    <a:pt x="1668538" y="1573022"/>
                  </a:moveTo>
                  <a:lnTo>
                    <a:pt x="1646141" y="1555194"/>
                  </a:lnTo>
                  <a:lnTo>
                    <a:pt x="1625660" y="1536795"/>
                  </a:lnTo>
                  <a:lnTo>
                    <a:pt x="1607156" y="1517872"/>
                  </a:lnTo>
                  <a:lnTo>
                    <a:pt x="1590687" y="1498473"/>
                  </a:lnTo>
                </a:path>
                <a:path w="4619625" h="1781175">
                  <a:moveTo>
                    <a:pt x="3107575" y="1387221"/>
                  </a:moveTo>
                  <a:lnTo>
                    <a:pt x="3103055" y="1407983"/>
                  </a:lnTo>
                  <a:lnTo>
                    <a:pt x="3096367" y="1428543"/>
                  </a:lnTo>
                  <a:lnTo>
                    <a:pt x="3087537" y="1448889"/>
                  </a:lnTo>
                  <a:lnTo>
                    <a:pt x="3076587" y="1469009"/>
                  </a:lnTo>
                </a:path>
                <a:path w="4619625" h="1781175">
                  <a:moveTo>
                    <a:pt x="3725557" y="882269"/>
                  </a:moveTo>
                  <a:lnTo>
                    <a:pt x="3787068" y="899281"/>
                  </a:lnTo>
                  <a:lnTo>
                    <a:pt x="3844018" y="919131"/>
                  </a:lnTo>
                  <a:lnTo>
                    <a:pt x="3896124" y="941590"/>
                  </a:lnTo>
                  <a:lnTo>
                    <a:pt x="3943099" y="966429"/>
                  </a:lnTo>
                  <a:lnTo>
                    <a:pt x="3984661" y="993419"/>
                  </a:lnTo>
                  <a:lnTo>
                    <a:pt x="4020523" y="1022331"/>
                  </a:lnTo>
                  <a:lnTo>
                    <a:pt x="4050403" y="1052936"/>
                  </a:lnTo>
                  <a:lnTo>
                    <a:pt x="4074015" y="1085004"/>
                  </a:lnTo>
                  <a:lnTo>
                    <a:pt x="4101297" y="1152617"/>
                  </a:lnTo>
                  <a:lnTo>
                    <a:pt x="4104398" y="1187703"/>
                  </a:lnTo>
                </a:path>
                <a:path w="4619625" h="1781175">
                  <a:moveTo>
                    <a:pt x="4619256" y="557022"/>
                  </a:moveTo>
                  <a:lnTo>
                    <a:pt x="4587205" y="589172"/>
                  </a:lnTo>
                  <a:lnTo>
                    <a:pt x="4548104" y="619156"/>
                  </a:lnTo>
                  <a:lnTo>
                    <a:pt x="4502384" y="646711"/>
                  </a:lnTo>
                  <a:lnTo>
                    <a:pt x="4450473" y="671576"/>
                  </a:lnTo>
                </a:path>
                <a:path w="4619625" h="1781175">
                  <a:moveTo>
                    <a:pt x="4214380" y="132079"/>
                  </a:moveTo>
                  <a:lnTo>
                    <a:pt x="4218573" y="145480"/>
                  </a:lnTo>
                  <a:lnTo>
                    <a:pt x="4221445" y="158988"/>
                  </a:lnTo>
                  <a:lnTo>
                    <a:pt x="4223006" y="172567"/>
                  </a:lnTo>
                  <a:lnTo>
                    <a:pt x="4223270" y="186182"/>
                  </a:lnTo>
                </a:path>
                <a:path w="4619625" h="1781175">
                  <a:moveTo>
                    <a:pt x="3136912" y="68961"/>
                  </a:moveTo>
                  <a:lnTo>
                    <a:pt x="3154710" y="50559"/>
                  </a:lnTo>
                  <a:lnTo>
                    <a:pt x="3175092" y="32908"/>
                  </a:lnTo>
                  <a:lnTo>
                    <a:pt x="3197973" y="16043"/>
                  </a:lnTo>
                  <a:lnTo>
                    <a:pt x="3223272" y="0"/>
                  </a:lnTo>
                </a:path>
                <a:path w="4619625" h="1781175">
                  <a:moveTo>
                    <a:pt x="2328430" y="101853"/>
                  </a:moveTo>
                  <a:lnTo>
                    <a:pt x="2336139" y="86475"/>
                  </a:lnTo>
                  <a:lnTo>
                    <a:pt x="2345718" y="71405"/>
                  </a:lnTo>
                  <a:lnTo>
                    <a:pt x="2357130" y="56669"/>
                  </a:lnTo>
                  <a:lnTo>
                    <a:pt x="2370340" y="42290"/>
                  </a:lnTo>
                </a:path>
                <a:path w="4619625" h="1781175">
                  <a:moveTo>
                    <a:pt x="1379740" y="122047"/>
                  </a:moveTo>
                  <a:lnTo>
                    <a:pt x="1420202" y="134735"/>
                  </a:lnTo>
                  <a:lnTo>
                    <a:pt x="1459020" y="148589"/>
                  </a:lnTo>
                  <a:lnTo>
                    <a:pt x="1496076" y="163587"/>
                  </a:lnTo>
                  <a:lnTo>
                    <a:pt x="1531251" y="179704"/>
                  </a:lnTo>
                </a:path>
                <a:path w="4619625" h="1781175">
                  <a:moveTo>
                    <a:pt x="229235" y="575563"/>
                  </a:moveTo>
                  <a:lnTo>
                    <a:pt x="220828" y="560613"/>
                  </a:lnTo>
                  <a:lnTo>
                    <a:pt x="213615" y="545496"/>
                  </a:lnTo>
                  <a:lnTo>
                    <a:pt x="207605" y="530236"/>
                  </a:lnTo>
                  <a:lnTo>
                    <a:pt x="202806" y="514858"/>
                  </a:lnTo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59560" y="322579"/>
            <a:ext cx="6024880" cy="431800"/>
          </a:xfrm>
          <a:prstGeom prst="rect">
            <a:avLst/>
          </a:prstGeom>
          <a:solidFill>
            <a:srgbClr val="F8D6DD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2200" b="0" u="sng" spc="1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¿Cómo</a:t>
            </a:r>
            <a:r>
              <a:rPr sz="2200" b="0" u="sng" spc="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eran</a:t>
            </a:r>
            <a:r>
              <a:rPr sz="2200" b="0" u="sng" spc="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6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los los</a:t>
            </a:r>
            <a:r>
              <a:rPr sz="2200" b="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burgueses</a:t>
            </a:r>
            <a:r>
              <a:rPr sz="2200" b="0" u="sng" spc="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1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</a:t>
            </a:r>
            <a:r>
              <a:rPr sz="2200" b="0" u="sng" spc="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6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la</a:t>
            </a:r>
            <a:r>
              <a:rPr sz="2200" b="0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200" b="0" u="sng" spc="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época?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4410" y="1186878"/>
            <a:ext cx="3036570" cy="998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160" marR="131445" indent="1270" algn="ctr">
              <a:lnSpc>
                <a:spcPct val="99500"/>
              </a:lnSpc>
              <a:spcBef>
                <a:spcPts val="110"/>
              </a:spcBef>
            </a:pP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Valoran</a:t>
            </a:r>
            <a:r>
              <a:rPr sz="1600" b="1" u="sng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esfuerzo</a:t>
            </a:r>
            <a:r>
              <a:rPr sz="1600" b="1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individual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mbria"/>
                <a:cs typeface="Cambria"/>
              </a:rPr>
              <a:t>burgueses</a:t>
            </a:r>
            <a:r>
              <a:rPr sz="16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90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interesaban 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por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progreso</a:t>
            </a:r>
            <a:r>
              <a:rPr sz="1600" spc="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económico</a:t>
            </a:r>
            <a:endParaRPr sz="16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600" spc="75" dirty="0">
                <a:solidFill>
                  <a:srgbClr val="FFFFFF"/>
                </a:solidFill>
                <a:latin typeface="Cambria"/>
                <a:cs typeface="Cambria"/>
              </a:rPr>
              <a:t>basado</a:t>
            </a:r>
            <a:r>
              <a:rPr sz="16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6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esfuerzo</a:t>
            </a:r>
            <a:r>
              <a:rPr sz="16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individual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-9525" y="2883794"/>
            <a:ext cx="4769485" cy="1637664"/>
            <a:chOff x="-9525" y="2883794"/>
            <a:chExt cx="4769485" cy="1637664"/>
          </a:xfrm>
        </p:grpSpPr>
        <p:sp>
          <p:nvSpPr>
            <p:cNvPr id="15" name="object 15"/>
            <p:cNvSpPr/>
            <p:nvPr/>
          </p:nvSpPr>
          <p:spPr>
            <a:xfrm>
              <a:off x="0" y="2893319"/>
              <a:ext cx="4574540" cy="1618615"/>
            </a:xfrm>
            <a:custGeom>
              <a:avLst/>
              <a:gdLst/>
              <a:ahLst/>
              <a:cxnLst/>
              <a:rect l="l" t="t" r="r" b="b"/>
              <a:pathLst>
                <a:path w="4574540" h="1618614">
                  <a:moveTo>
                    <a:pt x="2932067" y="1465193"/>
                  </a:moveTo>
                  <a:lnTo>
                    <a:pt x="1744218" y="1465193"/>
                  </a:lnTo>
                  <a:lnTo>
                    <a:pt x="1780749" y="1489269"/>
                  </a:lnTo>
                  <a:lnTo>
                    <a:pt x="1821201" y="1511614"/>
                  </a:lnTo>
                  <a:lnTo>
                    <a:pt x="1865306" y="1532128"/>
                  </a:lnTo>
                  <a:lnTo>
                    <a:pt x="1912794" y="1550712"/>
                  </a:lnTo>
                  <a:lnTo>
                    <a:pt x="1963395" y="1567266"/>
                  </a:lnTo>
                  <a:lnTo>
                    <a:pt x="2016841" y="1581690"/>
                  </a:lnTo>
                  <a:lnTo>
                    <a:pt x="2072861" y="1593885"/>
                  </a:lnTo>
                  <a:lnTo>
                    <a:pt x="2131187" y="1603750"/>
                  </a:lnTo>
                  <a:lnTo>
                    <a:pt x="2187962" y="1610859"/>
                  </a:lnTo>
                  <a:lnTo>
                    <a:pt x="2244826" y="1615652"/>
                  </a:lnTo>
                  <a:lnTo>
                    <a:pt x="2301551" y="1618188"/>
                  </a:lnTo>
                  <a:lnTo>
                    <a:pt x="2357905" y="1618526"/>
                  </a:lnTo>
                  <a:lnTo>
                    <a:pt x="2413660" y="1616726"/>
                  </a:lnTo>
                  <a:lnTo>
                    <a:pt x="2468588" y="1612848"/>
                  </a:lnTo>
                  <a:lnTo>
                    <a:pt x="2522457" y="1606949"/>
                  </a:lnTo>
                  <a:lnTo>
                    <a:pt x="2575040" y="1599091"/>
                  </a:lnTo>
                  <a:lnTo>
                    <a:pt x="2626107" y="1589332"/>
                  </a:lnTo>
                  <a:lnTo>
                    <a:pt x="2675429" y="1577731"/>
                  </a:lnTo>
                  <a:lnTo>
                    <a:pt x="2722776" y="1564349"/>
                  </a:lnTo>
                  <a:lnTo>
                    <a:pt x="2767920" y="1549243"/>
                  </a:lnTo>
                  <a:lnTo>
                    <a:pt x="2810630" y="1532474"/>
                  </a:lnTo>
                  <a:lnTo>
                    <a:pt x="2850678" y="1514101"/>
                  </a:lnTo>
                  <a:lnTo>
                    <a:pt x="2887835" y="1494183"/>
                  </a:lnTo>
                  <a:lnTo>
                    <a:pt x="2921870" y="1472780"/>
                  </a:lnTo>
                  <a:lnTo>
                    <a:pt x="2932067" y="1465193"/>
                  </a:lnTo>
                  <a:close/>
                </a:path>
                <a:path w="4574540" h="1618614">
                  <a:moveTo>
                    <a:pt x="3795805" y="1323080"/>
                  </a:moveTo>
                  <a:lnTo>
                    <a:pt x="614349" y="1323080"/>
                  </a:lnTo>
                  <a:lnTo>
                    <a:pt x="617181" y="1325493"/>
                  </a:lnTo>
                  <a:lnTo>
                    <a:pt x="653433" y="1352898"/>
                  </a:lnTo>
                  <a:lnTo>
                    <a:pt x="686509" y="1374266"/>
                  </a:lnTo>
                  <a:lnTo>
                    <a:pt x="722059" y="1394277"/>
                  </a:lnTo>
                  <a:lnTo>
                    <a:pt x="759916" y="1412909"/>
                  </a:lnTo>
                  <a:lnTo>
                    <a:pt x="799912" y="1430143"/>
                  </a:lnTo>
                  <a:lnTo>
                    <a:pt x="841882" y="1445959"/>
                  </a:lnTo>
                  <a:lnTo>
                    <a:pt x="885656" y="1460336"/>
                  </a:lnTo>
                  <a:lnTo>
                    <a:pt x="931069" y="1473256"/>
                  </a:lnTo>
                  <a:lnTo>
                    <a:pt x="977954" y="1484696"/>
                  </a:lnTo>
                  <a:lnTo>
                    <a:pt x="1026143" y="1494638"/>
                  </a:lnTo>
                  <a:lnTo>
                    <a:pt x="1075470" y="1503061"/>
                  </a:lnTo>
                  <a:lnTo>
                    <a:pt x="1125767" y="1509945"/>
                  </a:lnTo>
                  <a:lnTo>
                    <a:pt x="1176868" y="1515270"/>
                  </a:lnTo>
                  <a:lnTo>
                    <a:pt x="1228604" y="1519016"/>
                  </a:lnTo>
                  <a:lnTo>
                    <a:pt x="1280810" y="1521162"/>
                  </a:lnTo>
                  <a:lnTo>
                    <a:pt x="1333318" y="1521690"/>
                  </a:lnTo>
                  <a:lnTo>
                    <a:pt x="1385962" y="1520577"/>
                  </a:lnTo>
                  <a:lnTo>
                    <a:pt x="1438573" y="1517805"/>
                  </a:lnTo>
                  <a:lnTo>
                    <a:pt x="1490986" y="1513353"/>
                  </a:lnTo>
                  <a:lnTo>
                    <a:pt x="1543032" y="1507202"/>
                  </a:lnTo>
                  <a:lnTo>
                    <a:pt x="1594546" y="1499330"/>
                  </a:lnTo>
                  <a:lnTo>
                    <a:pt x="1645359" y="1489718"/>
                  </a:lnTo>
                  <a:lnTo>
                    <a:pt x="1695305" y="1478346"/>
                  </a:lnTo>
                  <a:lnTo>
                    <a:pt x="1744218" y="1465193"/>
                  </a:lnTo>
                  <a:lnTo>
                    <a:pt x="2932067" y="1465193"/>
                  </a:lnTo>
                  <a:lnTo>
                    <a:pt x="2952556" y="1449951"/>
                  </a:lnTo>
                  <a:lnTo>
                    <a:pt x="2979662" y="1425754"/>
                  </a:lnTo>
                  <a:lnTo>
                    <a:pt x="3002959" y="1400251"/>
                  </a:lnTo>
                  <a:lnTo>
                    <a:pt x="3022219" y="1373499"/>
                  </a:lnTo>
                  <a:lnTo>
                    <a:pt x="3669372" y="1373499"/>
                  </a:lnTo>
                  <a:lnTo>
                    <a:pt x="3684613" y="1369124"/>
                  </a:lnTo>
                  <a:lnTo>
                    <a:pt x="3732027" y="1352344"/>
                  </a:lnTo>
                  <a:lnTo>
                    <a:pt x="3775821" y="1333494"/>
                  </a:lnTo>
                  <a:lnTo>
                    <a:pt x="3795805" y="1323080"/>
                  </a:lnTo>
                  <a:close/>
                </a:path>
                <a:path w="4574540" h="1618614">
                  <a:moveTo>
                    <a:pt x="3669372" y="1373499"/>
                  </a:moveTo>
                  <a:lnTo>
                    <a:pt x="3022219" y="1373499"/>
                  </a:lnTo>
                  <a:lnTo>
                    <a:pt x="3071269" y="1386741"/>
                  </a:lnTo>
                  <a:lnTo>
                    <a:pt x="3122436" y="1397728"/>
                  </a:lnTo>
                  <a:lnTo>
                    <a:pt x="3175381" y="1406408"/>
                  </a:lnTo>
                  <a:lnTo>
                    <a:pt x="3229765" y="1412728"/>
                  </a:lnTo>
                  <a:lnTo>
                    <a:pt x="3285250" y="1416635"/>
                  </a:lnTo>
                  <a:lnTo>
                    <a:pt x="3341497" y="1418076"/>
                  </a:lnTo>
                  <a:lnTo>
                    <a:pt x="3404110" y="1416812"/>
                  </a:lnTo>
                  <a:lnTo>
                    <a:pt x="3464967" y="1412594"/>
                  </a:lnTo>
                  <a:lnTo>
                    <a:pt x="3523756" y="1405568"/>
                  </a:lnTo>
                  <a:lnTo>
                    <a:pt x="3580167" y="1395883"/>
                  </a:lnTo>
                  <a:lnTo>
                    <a:pt x="3633890" y="1383686"/>
                  </a:lnTo>
                  <a:lnTo>
                    <a:pt x="3669372" y="1373499"/>
                  </a:lnTo>
                  <a:close/>
                </a:path>
                <a:path w="4574540" h="1618614">
                  <a:moveTo>
                    <a:pt x="1130357" y="142293"/>
                  </a:moveTo>
                  <a:lnTo>
                    <a:pt x="1077486" y="142899"/>
                  </a:lnTo>
                  <a:lnTo>
                    <a:pt x="1024597" y="145409"/>
                  </a:lnTo>
                  <a:lnTo>
                    <a:pt x="960532" y="151031"/>
                  </a:lnTo>
                  <a:lnTo>
                    <a:pt x="898852" y="159253"/>
                  </a:lnTo>
                  <a:lnTo>
                    <a:pt x="839775" y="169940"/>
                  </a:lnTo>
                  <a:lnTo>
                    <a:pt x="783516" y="182953"/>
                  </a:lnTo>
                  <a:lnTo>
                    <a:pt x="730291" y="198157"/>
                  </a:lnTo>
                  <a:lnTo>
                    <a:pt x="680316" y="215415"/>
                  </a:lnTo>
                  <a:lnTo>
                    <a:pt x="633807" y="234589"/>
                  </a:lnTo>
                  <a:lnTo>
                    <a:pt x="590981" y="255543"/>
                  </a:lnTo>
                  <a:lnTo>
                    <a:pt x="552053" y="278140"/>
                  </a:lnTo>
                  <a:lnTo>
                    <a:pt x="517238" y="302244"/>
                  </a:lnTo>
                  <a:lnTo>
                    <a:pt x="486754" y="327717"/>
                  </a:lnTo>
                  <a:lnTo>
                    <a:pt x="439640" y="382225"/>
                  </a:lnTo>
                  <a:lnTo>
                    <a:pt x="412438" y="440570"/>
                  </a:lnTo>
                  <a:lnTo>
                    <a:pt x="406844" y="470839"/>
                  </a:lnTo>
                  <a:lnTo>
                    <a:pt x="406876" y="501657"/>
                  </a:lnTo>
                  <a:lnTo>
                    <a:pt x="412750" y="532886"/>
                  </a:lnTo>
                  <a:lnTo>
                    <a:pt x="408901" y="537839"/>
                  </a:lnTo>
                  <a:lnTo>
                    <a:pt x="347528" y="542982"/>
                  </a:lnTo>
                  <a:lnTo>
                    <a:pt x="288799" y="551955"/>
                  </a:lnTo>
                  <a:lnTo>
                    <a:pt x="233412" y="564545"/>
                  </a:lnTo>
                  <a:lnTo>
                    <a:pt x="182066" y="580538"/>
                  </a:lnTo>
                  <a:lnTo>
                    <a:pt x="135458" y="599721"/>
                  </a:lnTo>
                  <a:lnTo>
                    <a:pt x="94288" y="621882"/>
                  </a:lnTo>
                  <a:lnTo>
                    <a:pt x="59254" y="646805"/>
                  </a:lnTo>
                  <a:lnTo>
                    <a:pt x="29217" y="676432"/>
                  </a:lnTo>
                  <a:lnTo>
                    <a:pt x="0" y="732993"/>
                  </a:lnTo>
                  <a:lnTo>
                    <a:pt x="0" y="783445"/>
                  </a:lnTo>
                  <a:lnTo>
                    <a:pt x="20346" y="830558"/>
                  </a:lnTo>
                  <a:lnTo>
                    <a:pt x="77997" y="886209"/>
                  </a:lnTo>
                  <a:lnTo>
                    <a:pt x="118919" y="910864"/>
                  </a:lnTo>
                  <a:lnTo>
                    <a:pt x="167566" y="932778"/>
                  </a:lnTo>
                  <a:lnTo>
                    <a:pt x="223685" y="951478"/>
                  </a:lnTo>
                  <a:lnTo>
                    <a:pt x="173894" y="981987"/>
                  </a:lnTo>
                  <a:lnTo>
                    <a:pt x="136289" y="1015805"/>
                  </a:lnTo>
                  <a:lnTo>
                    <a:pt x="111440" y="1052099"/>
                  </a:lnTo>
                  <a:lnTo>
                    <a:pt x="99914" y="1090032"/>
                  </a:lnTo>
                  <a:lnTo>
                    <a:pt x="102279" y="1128770"/>
                  </a:lnTo>
                  <a:lnTo>
                    <a:pt x="132950" y="1186405"/>
                  </a:lnTo>
                  <a:lnTo>
                    <a:pt x="191999" y="1236410"/>
                  </a:lnTo>
                  <a:lnTo>
                    <a:pt x="230640" y="1257972"/>
                  </a:lnTo>
                  <a:lnTo>
                    <a:pt x="274544" y="1276932"/>
                  </a:lnTo>
                  <a:lnTo>
                    <a:pt x="323103" y="1293058"/>
                  </a:lnTo>
                  <a:lnTo>
                    <a:pt x="375705" y="1306119"/>
                  </a:lnTo>
                  <a:lnTo>
                    <a:pt x="431741" y="1315883"/>
                  </a:lnTo>
                  <a:lnTo>
                    <a:pt x="490600" y="1322119"/>
                  </a:lnTo>
                  <a:lnTo>
                    <a:pt x="551673" y="1324595"/>
                  </a:lnTo>
                  <a:lnTo>
                    <a:pt x="614349" y="1323080"/>
                  </a:lnTo>
                  <a:lnTo>
                    <a:pt x="3795805" y="1323080"/>
                  </a:lnTo>
                  <a:lnTo>
                    <a:pt x="3851306" y="1290174"/>
                  </a:lnTo>
                  <a:lnTo>
                    <a:pt x="3882377" y="1265997"/>
                  </a:lnTo>
                  <a:lnTo>
                    <a:pt x="3929621" y="1213349"/>
                  </a:lnTo>
                  <a:lnTo>
                    <a:pt x="3954934" y="1155957"/>
                  </a:lnTo>
                  <a:lnTo>
                    <a:pt x="3958590" y="1125849"/>
                  </a:lnTo>
                  <a:lnTo>
                    <a:pt x="4010459" y="1121346"/>
                  </a:lnTo>
                  <a:lnTo>
                    <a:pt x="4061326" y="1115045"/>
                  </a:lnTo>
                  <a:lnTo>
                    <a:pt x="4110998" y="1106985"/>
                  </a:lnTo>
                  <a:lnTo>
                    <a:pt x="4159282" y="1097203"/>
                  </a:lnTo>
                  <a:lnTo>
                    <a:pt x="4205984" y="1085737"/>
                  </a:lnTo>
                  <a:lnTo>
                    <a:pt x="4250911" y="1072625"/>
                  </a:lnTo>
                  <a:lnTo>
                    <a:pt x="4293870" y="1057904"/>
                  </a:lnTo>
                  <a:lnTo>
                    <a:pt x="4346637" y="1036387"/>
                  </a:lnTo>
                  <a:lnTo>
                    <a:pt x="4394056" y="1012985"/>
                  </a:lnTo>
                  <a:lnTo>
                    <a:pt x="4436069" y="987900"/>
                  </a:lnTo>
                  <a:lnTo>
                    <a:pt x="4472622" y="961335"/>
                  </a:lnTo>
                  <a:lnTo>
                    <a:pt x="4503660" y="933494"/>
                  </a:lnTo>
                  <a:lnTo>
                    <a:pt x="4529127" y="904579"/>
                  </a:lnTo>
                  <a:lnTo>
                    <a:pt x="4563130" y="844338"/>
                  </a:lnTo>
                  <a:lnTo>
                    <a:pt x="4574187" y="782236"/>
                  </a:lnTo>
                  <a:lnTo>
                    <a:pt x="4570974" y="750994"/>
                  </a:lnTo>
                  <a:lnTo>
                    <a:pt x="4546786" y="689143"/>
                  </a:lnTo>
                  <a:lnTo>
                    <a:pt x="4498550" y="629489"/>
                  </a:lnTo>
                  <a:lnTo>
                    <a:pt x="4465275" y="600992"/>
                  </a:lnTo>
                  <a:lnTo>
                    <a:pt x="4425823" y="573653"/>
                  </a:lnTo>
                  <a:lnTo>
                    <a:pt x="4433226" y="564914"/>
                  </a:lnTo>
                  <a:lnTo>
                    <a:pt x="4465237" y="506707"/>
                  </a:lnTo>
                  <a:lnTo>
                    <a:pt x="4471229" y="475689"/>
                  </a:lnTo>
                  <a:lnTo>
                    <a:pt x="4469877" y="445035"/>
                  </a:lnTo>
                  <a:lnTo>
                    <a:pt x="4446331" y="385821"/>
                  </a:lnTo>
                  <a:lnTo>
                    <a:pt x="4396978" y="331068"/>
                  </a:lnTo>
                  <a:lnTo>
                    <a:pt x="4363367" y="305989"/>
                  </a:lnTo>
                  <a:lnTo>
                    <a:pt x="4324197" y="282775"/>
                  </a:lnTo>
                  <a:lnTo>
                    <a:pt x="4279765" y="261677"/>
                  </a:lnTo>
                  <a:lnTo>
                    <a:pt x="4230368" y="242946"/>
                  </a:lnTo>
                  <a:lnTo>
                    <a:pt x="4176304" y="226830"/>
                  </a:lnTo>
                  <a:lnTo>
                    <a:pt x="4117870" y="213581"/>
                  </a:lnTo>
                  <a:lnTo>
                    <a:pt x="4055364" y="203448"/>
                  </a:lnTo>
                  <a:lnTo>
                    <a:pt x="4048003" y="189478"/>
                  </a:lnTo>
                  <a:lnTo>
                    <a:pt x="1482217" y="189478"/>
                  </a:lnTo>
                  <a:lnTo>
                    <a:pt x="1435382" y="177389"/>
                  </a:lnTo>
                  <a:lnTo>
                    <a:pt x="1387052" y="167044"/>
                  </a:lnTo>
                  <a:lnTo>
                    <a:pt x="1337438" y="158467"/>
                  </a:lnTo>
                  <a:lnTo>
                    <a:pt x="1286750" y="151680"/>
                  </a:lnTo>
                  <a:lnTo>
                    <a:pt x="1235200" y="146707"/>
                  </a:lnTo>
                  <a:lnTo>
                    <a:pt x="1182999" y="143570"/>
                  </a:lnTo>
                  <a:lnTo>
                    <a:pt x="1130357" y="142293"/>
                  </a:lnTo>
                  <a:close/>
                </a:path>
                <a:path w="4574540" h="1618614">
                  <a:moveTo>
                    <a:pt x="1975895" y="44993"/>
                  </a:moveTo>
                  <a:lnTo>
                    <a:pt x="1921529" y="46504"/>
                  </a:lnTo>
                  <a:lnTo>
                    <a:pt x="1867908" y="50510"/>
                  </a:lnTo>
                  <a:lnTo>
                    <a:pt x="1815417" y="56954"/>
                  </a:lnTo>
                  <a:lnTo>
                    <a:pt x="1764439" y="65779"/>
                  </a:lnTo>
                  <a:lnTo>
                    <a:pt x="1715359" y="76929"/>
                  </a:lnTo>
                  <a:lnTo>
                    <a:pt x="1668561" y="90346"/>
                  </a:lnTo>
                  <a:lnTo>
                    <a:pt x="1624427" y="105976"/>
                  </a:lnTo>
                  <a:lnTo>
                    <a:pt x="1583342" y="123760"/>
                  </a:lnTo>
                  <a:lnTo>
                    <a:pt x="1545689" y="143643"/>
                  </a:lnTo>
                  <a:lnTo>
                    <a:pt x="1511853" y="165568"/>
                  </a:lnTo>
                  <a:lnTo>
                    <a:pt x="1482217" y="189478"/>
                  </a:lnTo>
                  <a:lnTo>
                    <a:pt x="4048003" y="189478"/>
                  </a:lnTo>
                  <a:lnTo>
                    <a:pt x="4037906" y="170313"/>
                  </a:lnTo>
                  <a:lnTo>
                    <a:pt x="4011316" y="138859"/>
                  </a:lnTo>
                  <a:lnTo>
                    <a:pt x="3992497" y="123184"/>
                  </a:lnTo>
                  <a:lnTo>
                    <a:pt x="2376551" y="123184"/>
                  </a:lnTo>
                  <a:lnTo>
                    <a:pt x="2346446" y="109905"/>
                  </a:lnTo>
                  <a:lnTo>
                    <a:pt x="2280806" y="86680"/>
                  </a:lnTo>
                  <a:lnTo>
                    <a:pt x="2193147" y="65021"/>
                  </a:lnTo>
                  <a:lnTo>
                    <a:pt x="2139634" y="55990"/>
                  </a:lnTo>
                  <a:lnTo>
                    <a:pt x="2085332" y="49679"/>
                  </a:lnTo>
                  <a:lnTo>
                    <a:pt x="2030624" y="46032"/>
                  </a:lnTo>
                  <a:lnTo>
                    <a:pt x="1975895" y="44993"/>
                  </a:lnTo>
                  <a:close/>
                </a:path>
                <a:path w="4574540" h="1618614">
                  <a:moveTo>
                    <a:pt x="2777669" y="0"/>
                  </a:moveTo>
                  <a:lnTo>
                    <a:pt x="2723041" y="2294"/>
                  </a:lnTo>
                  <a:lnTo>
                    <a:pt x="2669574" y="7655"/>
                  </a:lnTo>
                  <a:lnTo>
                    <a:pt x="2617848" y="15989"/>
                  </a:lnTo>
                  <a:lnTo>
                    <a:pt x="2568443" y="27203"/>
                  </a:lnTo>
                  <a:lnTo>
                    <a:pt x="2521940" y="41202"/>
                  </a:lnTo>
                  <a:lnTo>
                    <a:pt x="2478919" y="57893"/>
                  </a:lnTo>
                  <a:lnTo>
                    <a:pt x="2439961" y="77183"/>
                  </a:lnTo>
                  <a:lnTo>
                    <a:pt x="2405644" y="98978"/>
                  </a:lnTo>
                  <a:lnTo>
                    <a:pt x="2376551" y="123184"/>
                  </a:lnTo>
                  <a:lnTo>
                    <a:pt x="3992497" y="123184"/>
                  </a:lnTo>
                  <a:lnTo>
                    <a:pt x="3976094" y="109521"/>
                  </a:lnTo>
                  <a:lnTo>
                    <a:pt x="3940659" y="87624"/>
                  </a:lnTo>
                  <a:lnTo>
                    <a:pt x="3157347" y="87624"/>
                  </a:lnTo>
                  <a:lnTo>
                    <a:pt x="3123003" y="68314"/>
                  </a:lnTo>
                  <a:lnTo>
                    <a:pt x="3084433" y="51064"/>
                  </a:lnTo>
                  <a:lnTo>
                    <a:pt x="3042029" y="36029"/>
                  </a:lnTo>
                  <a:lnTo>
                    <a:pt x="2996184" y="23362"/>
                  </a:lnTo>
                  <a:lnTo>
                    <a:pt x="2942715" y="12453"/>
                  </a:lnTo>
                  <a:lnTo>
                    <a:pt x="2888086" y="4986"/>
                  </a:lnTo>
                  <a:lnTo>
                    <a:pt x="2832877" y="866"/>
                  </a:lnTo>
                  <a:lnTo>
                    <a:pt x="2777669" y="0"/>
                  </a:lnTo>
                  <a:close/>
                </a:path>
                <a:path w="4574540" h="1618614">
                  <a:moveTo>
                    <a:pt x="3533433" y="404"/>
                  </a:moveTo>
                  <a:lnTo>
                    <a:pt x="3481013" y="2480"/>
                  </a:lnTo>
                  <a:lnTo>
                    <a:pt x="3429255" y="7113"/>
                  </a:lnTo>
                  <a:lnTo>
                    <a:pt x="3378599" y="14284"/>
                  </a:lnTo>
                  <a:lnTo>
                    <a:pt x="3329490" y="23978"/>
                  </a:lnTo>
                  <a:lnTo>
                    <a:pt x="3282367" y="36176"/>
                  </a:lnTo>
                  <a:lnTo>
                    <a:pt x="3237675" y="50862"/>
                  </a:lnTo>
                  <a:lnTo>
                    <a:pt x="3195854" y="68017"/>
                  </a:lnTo>
                  <a:lnTo>
                    <a:pt x="3157347" y="87624"/>
                  </a:lnTo>
                  <a:lnTo>
                    <a:pt x="3940659" y="87624"/>
                  </a:lnTo>
                  <a:lnTo>
                    <a:pt x="3881754" y="58922"/>
                  </a:lnTo>
                  <a:lnTo>
                    <a:pt x="3837084" y="42614"/>
                  </a:lnTo>
                  <a:lnTo>
                    <a:pt x="3789979" y="28985"/>
                  </a:lnTo>
                  <a:lnTo>
                    <a:pt x="3740884" y="18016"/>
                  </a:lnTo>
                  <a:lnTo>
                    <a:pt x="3690240" y="9691"/>
                  </a:lnTo>
                  <a:lnTo>
                    <a:pt x="3638488" y="3993"/>
                  </a:lnTo>
                  <a:lnTo>
                    <a:pt x="3586072" y="903"/>
                  </a:lnTo>
                  <a:lnTo>
                    <a:pt x="3533433" y="404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6528" y="3106801"/>
              <a:ext cx="263525" cy="17983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225163" y="3109087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134874" y="0"/>
                  </a:moveTo>
                  <a:lnTo>
                    <a:pt x="92220" y="6882"/>
                  </a:lnTo>
                  <a:lnTo>
                    <a:pt x="55193" y="26042"/>
                  </a:lnTo>
                  <a:lnTo>
                    <a:pt x="26005" y="55248"/>
                  </a:lnTo>
                  <a:lnTo>
                    <a:pt x="6870" y="92269"/>
                  </a:lnTo>
                  <a:lnTo>
                    <a:pt x="0" y="134874"/>
                  </a:lnTo>
                  <a:lnTo>
                    <a:pt x="6870" y="177478"/>
                  </a:lnTo>
                  <a:lnTo>
                    <a:pt x="26005" y="214499"/>
                  </a:lnTo>
                  <a:lnTo>
                    <a:pt x="55193" y="243705"/>
                  </a:lnTo>
                  <a:lnTo>
                    <a:pt x="92220" y="262865"/>
                  </a:lnTo>
                  <a:lnTo>
                    <a:pt x="134874" y="269748"/>
                  </a:lnTo>
                  <a:lnTo>
                    <a:pt x="177465" y="262865"/>
                  </a:lnTo>
                  <a:lnTo>
                    <a:pt x="214455" y="243705"/>
                  </a:lnTo>
                  <a:lnTo>
                    <a:pt x="243623" y="214499"/>
                  </a:lnTo>
                  <a:lnTo>
                    <a:pt x="262751" y="177478"/>
                  </a:lnTo>
                  <a:lnTo>
                    <a:pt x="269621" y="134874"/>
                  </a:lnTo>
                  <a:lnTo>
                    <a:pt x="262751" y="92269"/>
                  </a:lnTo>
                  <a:lnTo>
                    <a:pt x="243623" y="55248"/>
                  </a:lnTo>
                  <a:lnTo>
                    <a:pt x="214455" y="26042"/>
                  </a:lnTo>
                  <a:lnTo>
                    <a:pt x="177465" y="6882"/>
                  </a:lnTo>
                  <a:lnTo>
                    <a:pt x="134874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2893319"/>
              <a:ext cx="4574540" cy="1618615"/>
            </a:xfrm>
            <a:custGeom>
              <a:avLst/>
              <a:gdLst/>
              <a:ahLst/>
              <a:cxnLst/>
              <a:rect l="l" t="t" r="r" b="b"/>
              <a:pathLst>
                <a:path w="4574540" h="1618614">
                  <a:moveTo>
                    <a:pt x="412750" y="532886"/>
                  </a:moveTo>
                  <a:lnTo>
                    <a:pt x="406876" y="501657"/>
                  </a:lnTo>
                  <a:lnTo>
                    <a:pt x="406844" y="470839"/>
                  </a:lnTo>
                  <a:lnTo>
                    <a:pt x="412438" y="440570"/>
                  </a:lnTo>
                  <a:lnTo>
                    <a:pt x="439640" y="382225"/>
                  </a:lnTo>
                  <a:lnTo>
                    <a:pt x="486754" y="327717"/>
                  </a:lnTo>
                  <a:lnTo>
                    <a:pt x="517238" y="302244"/>
                  </a:lnTo>
                  <a:lnTo>
                    <a:pt x="552053" y="278140"/>
                  </a:lnTo>
                  <a:lnTo>
                    <a:pt x="590981" y="255543"/>
                  </a:lnTo>
                  <a:lnTo>
                    <a:pt x="633807" y="234589"/>
                  </a:lnTo>
                  <a:lnTo>
                    <a:pt x="680316" y="215415"/>
                  </a:lnTo>
                  <a:lnTo>
                    <a:pt x="730291" y="198157"/>
                  </a:lnTo>
                  <a:lnTo>
                    <a:pt x="783516" y="182953"/>
                  </a:lnTo>
                  <a:lnTo>
                    <a:pt x="839775" y="169940"/>
                  </a:lnTo>
                  <a:lnTo>
                    <a:pt x="898852" y="159253"/>
                  </a:lnTo>
                  <a:lnTo>
                    <a:pt x="960532" y="151031"/>
                  </a:lnTo>
                  <a:lnTo>
                    <a:pt x="1024597" y="145409"/>
                  </a:lnTo>
                  <a:lnTo>
                    <a:pt x="1077486" y="142899"/>
                  </a:lnTo>
                  <a:lnTo>
                    <a:pt x="1130357" y="142293"/>
                  </a:lnTo>
                  <a:lnTo>
                    <a:pt x="1182999" y="143570"/>
                  </a:lnTo>
                  <a:lnTo>
                    <a:pt x="1235200" y="146707"/>
                  </a:lnTo>
                  <a:lnTo>
                    <a:pt x="1286750" y="151680"/>
                  </a:lnTo>
                  <a:lnTo>
                    <a:pt x="1337438" y="158467"/>
                  </a:lnTo>
                  <a:lnTo>
                    <a:pt x="1387052" y="167044"/>
                  </a:lnTo>
                  <a:lnTo>
                    <a:pt x="1435382" y="177389"/>
                  </a:lnTo>
                  <a:lnTo>
                    <a:pt x="1482217" y="189478"/>
                  </a:lnTo>
                  <a:lnTo>
                    <a:pt x="1511853" y="165568"/>
                  </a:lnTo>
                  <a:lnTo>
                    <a:pt x="1545689" y="143643"/>
                  </a:lnTo>
                  <a:lnTo>
                    <a:pt x="1583342" y="123760"/>
                  </a:lnTo>
                  <a:lnTo>
                    <a:pt x="1624427" y="105976"/>
                  </a:lnTo>
                  <a:lnTo>
                    <a:pt x="1668561" y="90346"/>
                  </a:lnTo>
                  <a:lnTo>
                    <a:pt x="1715359" y="76929"/>
                  </a:lnTo>
                  <a:lnTo>
                    <a:pt x="1764439" y="65779"/>
                  </a:lnTo>
                  <a:lnTo>
                    <a:pt x="1815417" y="56954"/>
                  </a:lnTo>
                  <a:lnTo>
                    <a:pt x="1867908" y="50510"/>
                  </a:lnTo>
                  <a:lnTo>
                    <a:pt x="1921529" y="46504"/>
                  </a:lnTo>
                  <a:lnTo>
                    <a:pt x="1975895" y="44993"/>
                  </a:lnTo>
                  <a:lnTo>
                    <a:pt x="2030624" y="46032"/>
                  </a:lnTo>
                  <a:lnTo>
                    <a:pt x="2085332" y="49679"/>
                  </a:lnTo>
                  <a:lnTo>
                    <a:pt x="2139634" y="55990"/>
                  </a:lnTo>
                  <a:lnTo>
                    <a:pt x="2193147" y="65021"/>
                  </a:lnTo>
                  <a:lnTo>
                    <a:pt x="2245487" y="76829"/>
                  </a:lnTo>
                  <a:lnTo>
                    <a:pt x="2314495" y="97721"/>
                  </a:lnTo>
                  <a:lnTo>
                    <a:pt x="2376551" y="123184"/>
                  </a:lnTo>
                  <a:lnTo>
                    <a:pt x="2405644" y="98978"/>
                  </a:lnTo>
                  <a:lnTo>
                    <a:pt x="2439961" y="77183"/>
                  </a:lnTo>
                  <a:lnTo>
                    <a:pt x="2478919" y="57893"/>
                  </a:lnTo>
                  <a:lnTo>
                    <a:pt x="2521940" y="41202"/>
                  </a:lnTo>
                  <a:lnTo>
                    <a:pt x="2568443" y="27203"/>
                  </a:lnTo>
                  <a:lnTo>
                    <a:pt x="2617848" y="15989"/>
                  </a:lnTo>
                  <a:lnTo>
                    <a:pt x="2669574" y="7655"/>
                  </a:lnTo>
                  <a:lnTo>
                    <a:pt x="2723041" y="2294"/>
                  </a:lnTo>
                  <a:lnTo>
                    <a:pt x="2777669" y="0"/>
                  </a:lnTo>
                  <a:lnTo>
                    <a:pt x="2832877" y="866"/>
                  </a:lnTo>
                  <a:lnTo>
                    <a:pt x="2888086" y="4986"/>
                  </a:lnTo>
                  <a:lnTo>
                    <a:pt x="2942715" y="12453"/>
                  </a:lnTo>
                  <a:lnTo>
                    <a:pt x="2996184" y="23362"/>
                  </a:lnTo>
                  <a:lnTo>
                    <a:pt x="3042029" y="36029"/>
                  </a:lnTo>
                  <a:lnTo>
                    <a:pt x="3084433" y="51064"/>
                  </a:lnTo>
                  <a:lnTo>
                    <a:pt x="3123003" y="68314"/>
                  </a:lnTo>
                  <a:lnTo>
                    <a:pt x="3157347" y="87624"/>
                  </a:lnTo>
                  <a:lnTo>
                    <a:pt x="3195854" y="68017"/>
                  </a:lnTo>
                  <a:lnTo>
                    <a:pt x="3237675" y="50862"/>
                  </a:lnTo>
                  <a:lnTo>
                    <a:pt x="3282367" y="36176"/>
                  </a:lnTo>
                  <a:lnTo>
                    <a:pt x="3329490" y="23978"/>
                  </a:lnTo>
                  <a:lnTo>
                    <a:pt x="3378599" y="14284"/>
                  </a:lnTo>
                  <a:lnTo>
                    <a:pt x="3429255" y="7113"/>
                  </a:lnTo>
                  <a:lnTo>
                    <a:pt x="3481013" y="2480"/>
                  </a:lnTo>
                  <a:lnTo>
                    <a:pt x="3533433" y="404"/>
                  </a:lnTo>
                  <a:lnTo>
                    <a:pt x="3586072" y="903"/>
                  </a:lnTo>
                  <a:lnTo>
                    <a:pt x="3638488" y="3993"/>
                  </a:lnTo>
                  <a:lnTo>
                    <a:pt x="3690240" y="9691"/>
                  </a:lnTo>
                  <a:lnTo>
                    <a:pt x="3740884" y="18016"/>
                  </a:lnTo>
                  <a:lnTo>
                    <a:pt x="3789979" y="28985"/>
                  </a:lnTo>
                  <a:lnTo>
                    <a:pt x="3837084" y="42614"/>
                  </a:lnTo>
                  <a:lnTo>
                    <a:pt x="3881754" y="58922"/>
                  </a:lnTo>
                  <a:lnTo>
                    <a:pt x="3932740" y="82731"/>
                  </a:lnTo>
                  <a:lnTo>
                    <a:pt x="3976094" y="109521"/>
                  </a:lnTo>
                  <a:lnTo>
                    <a:pt x="4011316" y="138859"/>
                  </a:lnTo>
                  <a:lnTo>
                    <a:pt x="4037906" y="170313"/>
                  </a:lnTo>
                  <a:lnTo>
                    <a:pt x="4055364" y="203448"/>
                  </a:lnTo>
                  <a:lnTo>
                    <a:pt x="4117870" y="213581"/>
                  </a:lnTo>
                  <a:lnTo>
                    <a:pt x="4176304" y="226830"/>
                  </a:lnTo>
                  <a:lnTo>
                    <a:pt x="4230368" y="242946"/>
                  </a:lnTo>
                  <a:lnTo>
                    <a:pt x="4279765" y="261677"/>
                  </a:lnTo>
                  <a:lnTo>
                    <a:pt x="4324197" y="282775"/>
                  </a:lnTo>
                  <a:lnTo>
                    <a:pt x="4363367" y="305989"/>
                  </a:lnTo>
                  <a:lnTo>
                    <a:pt x="4396978" y="331068"/>
                  </a:lnTo>
                  <a:lnTo>
                    <a:pt x="4424731" y="357762"/>
                  </a:lnTo>
                  <a:lnTo>
                    <a:pt x="4461478" y="414996"/>
                  </a:lnTo>
                  <a:lnTo>
                    <a:pt x="4471229" y="475689"/>
                  </a:lnTo>
                  <a:lnTo>
                    <a:pt x="4465237" y="506707"/>
                  </a:lnTo>
                  <a:lnTo>
                    <a:pt x="4446129" y="547007"/>
                  </a:lnTo>
                  <a:lnTo>
                    <a:pt x="4425823" y="573653"/>
                  </a:lnTo>
                  <a:lnTo>
                    <a:pt x="4465275" y="600992"/>
                  </a:lnTo>
                  <a:lnTo>
                    <a:pt x="4498550" y="629489"/>
                  </a:lnTo>
                  <a:lnTo>
                    <a:pt x="4525702" y="658940"/>
                  </a:lnTo>
                  <a:lnTo>
                    <a:pt x="4561859" y="719896"/>
                  </a:lnTo>
                  <a:lnTo>
                    <a:pt x="4574187" y="782236"/>
                  </a:lnTo>
                  <a:lnTo>
                    <a:pt x="4571554" y="813418"/>
                  </a:lnTo>
                  <a:lnTo>
                    <a:pt x="4548969" y="874792"/>
                  </a:lnTo>
                  <a:lnTo>
                    <a:pt x="4503660" y="933494"/>
                  </a:lnTo>
                  <a:lnTo>
                    <a:pt x="4472622" y="961335"/>
                  </a:lnTo>
                  <a:lnTo>
                    <a:pt x="4436069" y="987900"/>
                  </a:lnTo>
                  <a:lnTo>
                    <a:pt x="4394056" y="1012985"/>
                  </a:lnTo>
                  <a:lnTo>
                    <a:pt x="4346637" y="1036387"/>
                  </a:lnTo>
                  <a:lnTo>
                    <a:pt x="4293870" y="1057904"/>
                  </a:lnTo>
                  <a:lnTo>
                    <a:pt x="4250911" y="1072625"/>
                  </a:lnTo>
                  <a:lnTo>
                    <a:pt x="4205984" y="1085737"/>
                  </a:lnTo>
                  <a:lnTo>
                    <a:pt x="4159282" y="1097203"/>
                  </a:lnTo>
                  <a:lnTo>
                    <a:pt x="4110998" y="1106985"/>
                  </a:lnTo>
                  <a:lnTo>
                    <a:pt x="4061326" y="1115045"/>
                  </a:lnTo>
                  <a:lnTo>
                    <a:pt x="4010459" y="1121346"/>
                  </a:lnTo>
                  <a:lnTo>
                    <a:pt x="3958590" y="1125849"/>
                  </a:lnTo>
                  <a:lnTo>
                    <a:pt x="3954934" y="1155957"/>
                  </a:lnTo>
                  <a:lnTo>
                    <a:pt x="3929621" y="1213349"/>
                  </a:lnTo>
                  <a:lnTo>
                    <a:pt x="3882377" y="1265997"/>
                  </a:lnTo>
                  <a:lnTo>
                    <a:pt x="3851306" y="1290174"/>
                  </a:lnTo>
                  <a:lnTo>
                    <a:pt x="3815684" y="1312722"/>
                  </a:lnTo>
                  <a:lnTo>
                    <a:pt x="3775821" y="1333494"/>
                  </a:lnTo>
                  <a:lnTo>
                    <a:pt x="3732027" y="1352344"/>
                  </a:lnTo>
                  <a:lnTo>
                    <a:pt x="3684613" y="1369124"/>
                  </a:lnTo>
                  <a:lnTo>
                    <a:pt x="3633890" y="1383686"/>
                  </a:lnTo>
                  <a:lnTo>
                    <a:pt x="3580167" y="1395883"/>
                  </a:lnTo>
                  <a:lnTo>
                    <a:pt x="3523756" y="1405568"/>
                  </a:lnTo>
                  <a:lnTo>
                    <a:pt x="3464967" y="1412594"/>
                  </a:lnTo>
                  <a:lnTo>
                    <a:pt x="3404110" y="1416812"/>
                  </a:lnTo>
                  <a:lnTo>
                    <a:pt x="3341497" y="1418076"/>
                  </a:lnTo>
                  <a:lnTo>
                    <a:pt x="3285250" y="1416635"/>
                  </a:lnTo>
                  <a:lnTo>
                    <a:pt x="3229765" y="1412728"/>
                  </a:lnTo>
                  <a:lnTo>
                    <a:pt x="3175381" y="1406408"/>
                  </a:lnTo>
                  <a:lnTo>
                    <a:pt x="3122436" y="1397728"/>
                  </a:lnTo>
                  <a:lnTo>
                    <a:pt x="3071269" y="1386741"/>
                  </a:lnTo>
                  <a:lnTo>
                    <a:pt x="3022219" y="1373499"/>
                  </a:lnTo>
                  <a:lnTo>
                    <a:pt x="3002959" y="1400251"/>
                  </a:lnTo>
                  <a:lnTo>
                    <a:pt x="2952556" y="1449951"/>
                  </a:lnTo>
                  <a:lnTo>
                    <a:pt x="2921870" y="1472780"/>
                  </a:lnTo>
                  <a:lnTo>
                    <a:pt x="2887835" y="1494183"/>
                  </a:lnTo>
                  <a:lnTo>
                    <a:pt x="2850678" y="1514101"/>
                  </a:lnTo>
                  <a:lnTo>
                    <a:pt x="2810630" y="1532474"/>
                  </a:lnTo>
                  <a:lnTo>
                    <a:pt x="2767920" y="1549243"/>
                  </a:lnTo>
                  <a:lnTo>
                    <a:pt x="2722776" y="1564349"/>
                  </a:lnTo>
                  <a:lnTo>
                    <a:pt x="2675429" y="1577731"/>
                  </a:lnTo>
                  <a:lnTo>
                    <a:pt x="2626107" y="1589332"/>
                  </a:lnTo>
                  <a:lnTo>
                    <a:pt x="2575040" y="1599091"/>
                  </a:lnTo>
                  <a:lnTo>
                    <a:pt x="2522457" y="1606949"/>
                  </a:lnTo>
                  <a:lnTo>
                    <a:pt x="2468588" y="1612848"/>
                  </a:lnTo>
                  <a:lnTo>
                    <a:pt x="2413660" y="1616726"/>
                  </a:lnTo>
                  <a:lnTo>
                    <a:pt x="2357905" y="1618526"/>
                  </a:lnTo>
                  <a:lnTo>
                    <a:pt x="2301551" y="1618188"/>
                  </a:lnTo>
                  <a:lnTo>
                    <a:pt x="2244826" y="1615652"/>
                  </a:lnTo>
                  <a:lnTo>
                    <a:pt x="2187962" y="1610859"/>
                  </a:lnTo>
                  <a:lnTo>
                    <a:pt x="2131187" y="1603750"/>
                  </a:lnTo>
                  <a:lnTo>
                    <a:pt x="2072861" y="1593885"/>
                  </a:lnTo>
                  <a:lnTo>
                    <a:pt x="2016841" y="1581690"/>
                  </a:lnTo>
                  <a:lnTo>
                    <a:pt x="1963395" y="1567266"/>
                  </a:lnTo>
                  <a:lnTo>
                    <a:pt x="1912794" y="1550712"/>
                  </a:lnTo>
                  <a:lnTo>
                    <a:pt x="1865306" y="1532128"/>
                  </a:lnTo>
                  <a:lnTo>
                    <a:pt x="1821201" y="1511614"/>
                  </a:lnTo>
                  <a:lnTo>
                    <a:pt x="1780749" y="1489269"/>
                  </a:lnTo>
                  <a:lnTo>
                    <a:pt x="1744218" y="1465193"/>
                  </a:lnTo>
                  <a:lnTo>
                    <a:pt x="1695305" y="1478346"/>
                  </a:lnTo>
                  <a:lnTo>
                    <a:pt x="1645359" y="1489718"/>
                  </a:lnTo>
                  <a:lnTo>
                    <a:pt x="1594546" y="1499330"/>
                  </a:lnTo>
                  <a:lnTo>
                    <a:pt x="1543032" y="1507202"/>
                  </a:lnTo>
                  <a:lnTo>
                    <a:pt x="1490986" y="1513353"/>
                  </a:lnTo>
                  <a:lnTo>
                    <a:pt x="1438573" y="1517805"/>
                  </a:lnTo>
                  <a:lnTo>
                    <a:pt x="1385962" y="1520577"/>
                  </a:lnTo>
                  <a:lnTo>
                    <a:pt x="1333318" y="1521690"/>
                  </a:lnTo>
                  <a:lnTo>
                    <a:pt x="1280810" y="1521162"/>
                  </a:lnTo>
                  <a:lnTo>
                    <a:pt x="1228604" y="1519016"/>
                  </a:lnTo>
                  <a:lnTo>
                    <a:pt x="1176868" y="1515270"/>
                  </a:lnTo>
                  <a:lnTo>
                    <a:pt x="1125767" y="1509945"/>
                  </a:lnTo>
                  <a:lnTo>
                    <a:pt x="1075470" y="1503061"/>
                  </a:lnTo>
                  <a:lnTo>
                    <a:pt x="1026143" y="1494638"/>
                  </a:lnTo>
                  <a:lnTo>
                    <a:pt x="977954" y="1484696"/>
                  </a:lnTo>
                  <a:lnTo>
                    <a:pt x="931069" y="1473256"/>
                  </a:lnTo>
                  <a:lnTo>
                    <a:pt x="885656" y="1460336"/>
                  </a:lnTo>
                  <a:lnTo>
                    <a:pt x="841882" y="1445959"/>
                  </a:lnTo>
                  <a:lnTo>
                    <a:pt x="799912" y="1430143"/>
                  </a:lnTo>
                  <a:lnTo>
                    <a:pt x="759916" y="1412909"/>
                  </a:lnTo>
                  <a:lnTo>
                    <a:pt x="722059" y="1394277"/>
                  </a:lnTo>
                  <a:lnTo>
                    <a:pt x="686509" y="1374266"/>
                  </a:lnTo>
                  <a:lnTo>
                    <a:pt x="653433" y="1352898"/>
                  </a:lnTo>
                  <a:lnTo>
                    <a:pt x="620064" y="1327906"/>
                  </a:lnTo>
                  <a:lnTo>
                    <a:pt x="614349" y="1323080"/>
                  </a:lnTo>
                  <a:lnTo>
                    <a:pt x="551673" y="1324595"/>
                  </a:lnTo>
                  <a:lnTo>
                    <a:pt x="490600" y="1322119"/>
                  </a:lnTo>
                  <a:lnTo>
                    <a:pt x="431741" y="1315883"/>
                  </a:lnTo>
                  <a:lnTo>
                    <a:pt x="375705" y="1306119"/>
                  </a:lnTo>
                  <a:lnTo>
                    <a:pt x="323103" y="1293058"/>
                  </a:lnTo>
                  <a:lnTo>
                    <a:pt x="274544" y="1276932"/>
                  </a:lnTo>
                  <a:lnTo>
                    <a:pt x="230640" y="1257972"/>
                  </a:lnTo>
                  <a:lnTo>
                    <a:pt x="191999" y="1236410"/>
                  </a:lnTo>
                  <a:lnTo>
                    <a:pt x="159233" y="1212477"/>
                  </a:lnTo>
                  <a:lnTo>
                    <a:pt x="113762" y="1158426"/>
                  </a:lnTo>
                  <a:lnTo>
                    <a:pt x="99914" y="1090032"/>
                  </a:lnTo>
                  <a:lnTo>
                    <a:pt x="111440" y="1052099"/>
                  </a:lnTo>
                  <a:lnTo>
                    <a:pt x="136289" y="1015805"/>
                  </a:lnTo>
                  <a:lnTo>
                    <a:pt x="173894" y="981987"/>
                  </a:lnTo>
                  <a:lnTo>
                    <a:pt x="223685" y="951478"/>
                  </a:lnTo>
                  <a:lnTo>
                    <a:pt x="167566" y="932778"/>
                  </a:lnTo>
                  <a:lnTo>
                    <a:pt x="118919" y="910864"/>
                  </a:lnTo>
                  <a:lnTo>
                    <a:pt x="77997" y="886209"/>
                  </a:lnTo>
                  <a:lnTo>
                    <a:pt x="45054" y="859283"/>
                  </a:lnTo>
                  <a:lnTo>
                    <a:pt x="4126" y="800505"/>
                  </a:lnTo>
                  <a:lnTo>
                    <a:pt x="0" y="783445"/>
                  </a:lnTo>
                </a:path>
                <a:path w="4574540" h="1618614">
                  <a:moveTo>
                    <a:pt x="0" y="732993"/>
                  </a:moveTo>
                  <a:lnTo>
                    <a:pt x="29217" y="676432"/>
                  </a:lnTo>
                  <a:lnTo>
                    <a:pt x="59254" y="646805"/>
                  </a:lnTo>
                  <a:lnTo>
                    <a:pt x="94288" y="621882"/>
                  </a:lnTo>
                  <a:lnTo>
                    <a:pt x="135458" y="599721"/>
                  </a:lnTo>
                  <a:lnTo>
                    <a:pt x="182066" y="580538"/>
                  </a:lnTo>
                  <a:lnTo>
                    <a:pt x="233412" y="564545"/>
                  </a:lnTo>
                  <a:lnTo>
                    <a:pt x="288799" y="551955"/>
                  </a:lnTo>
                  <a:lnTo>
                    <a:pt x="347528" y="542982"/>
                  </a:lnTo>
                  <a:lnTo>
                    <a:pt x="408901" y="537839"/>
                  </a:lnTo>
                  <a:lnTo>
                    <a:pt x="412750" y="532886"/>
                  </a:lnTo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77003" y="3097276"/>
              <a:ext cx="282575" cy="19888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28587" y="2975610"/>
              <a:ext cx="4266565" cy="1376680"/>
            </a:xfrm>
            <a:custGeom>
              <a:avLst/>
              <a:gdLst/>
              <a:ahLst/>
              <a:cxnLst/>
              <a:rect l="l" t="t" r="r" b="b"/>
              <a:pathLst>
                <a:path w="4266565" h="1376679">
                  <a:moveTo>
                    <a:pt x="4266196" y="268350"/>
                  </a:moveTo>
                  <a:lnTo>
                    <a:pt x="4259327" y="310955"/>
                  </a:lnTo>
                  <a:lnTo>
                    <a:pt x="4240199" y="347976"/>
                  </a:lnTo>
                  <a:lnTo>
                    <a:pt x="4211030" y="377182"/>
                  </a:lnTo>
                  <a:lnTo>
                    <a:pt x="4174041" y="396342"/>
                  </a:lnTo>
                  <a:lnTo>
                    <a:pt x="4131449" y="403225"/>
                  </a:lnTo>
                  <a:lnTo>
                    <a:pt x="4088795" y="396342"/>
                  </a:lnTo>
                  <a:lnTo>
                    <a:pt x="4051768" y="377182"/>
                  </a:lnTo>
                  <a:lnTo>
                    <a:pt x="4022581" y="347976"/>
                  </a:lnTo>
                  <a:lnTo>
                    <a:pt x="4003445" y="310955"/>
                  </a:lnTo>
                  <a:lnTo>
                    <a:pt x="3996575" y="268350"/>
                  </a:lnTo>
                  <a:lnTo>
                    <a:pt x="4003445" y="225746"/>
                  </a:lnTo>
                  <a:lnTo>
                    <a:pt x="4022581" y="188725"/>
                  </a:lnTo>
                  <a:lnTo>
                    <a:pt x="4051768" y="159519"/>
                  </a:lnTo>
                  <a:lnTo>
                    <a:pt x="4088795" y="140359"/>
                  </a:lnTo>
                  <a:lnTo>
                    <a:pt x="4131449" y="133476"/>
                  </a:lnTo>
                  <a:lnTo>
                    <a:pt x="4174041" y="140359"/>
                  </a:lnTo>
                  <a:lnTo>
                    <a:pt x="4211030" y="159519"/>
                  </a:lnTo>
                  <a:lnTo>
                    <a:pt x="4240199" y="188725"/>
                  </a:lnTo>
                  <a:lnTo>
                    <a:pt x="4259327" y="225746"/>
                  </a:lnTo>
                  <a:lnTo>
                    <a:pt x="4266196" y="268350"/>
                  </a:lnTo>
                  <a:close/>
                </a:path>
                <a:path w="4266565" h="1376679">
                  <a:moveTo>
                    <a:pt x="268084" y="892809"/>
                  </a:moveTo>
                  <a:lnTo>
                    <a:pt x="212049" y="893278"/>
                  </a:lnTo>
                  <a:lnTo>
                    <a:pt x="156621" y="890461"/>
                  </a:lnTo>
                  <a:lnTo>
                    <a:pt x="102401" y="884424"/>
                  </a:lnTo>
                  <a:lnTo>
                    <a:pt x="49993" y="875237"/>
                  </a:lnTo>
                  <a:lnTo>
                    <a:pt x="0" y="862964"/>
                  </a:lnTo>
                </a:path>
                <a:path w="4266565" h="1376679">
                  <a:moveTo>
                    <a:pt x="504621" y="1219453"/>
                  </a:moveTo>
                  <a:lnTo>
                    <a:pt x="476084" y="1224426"/>
                  </a:lnTo>
                  <a:lnTo>
                    <a:pt x="446960" y="1228470"/>
                  </a:lnTo>
                  <a:lnTo>
                    <a:pt x="417346" y="1231562"/>
                  </a:lnTo>
                  <a:lnTo>
                    <a:pt x="387337" y="1233677"/>
                  </a:lnTo>
                </a:path>
                <a:path w="4266565" h="1376679">
                  <a:moveTo>
                    <a:pt x="1515376" y="1376426"/>
                  </a:moveTo>
                  <a:lnTo>
                    <a:pt x="1495001" y="1360834"/>
                  </a:lnTo>
                  <a:lnTo>
                    <a:pt x="1476387" y="1344755"/>
                  </a:lnTo>
                  <a:lnTo>
                    <a:pt x="1459584" y="1328223"/>
                  </a:lnTo>
                  <a:lnTo>
                    <a:pt x="1444637" y="1311275"/>
                  </a:lnTo>
                </a:path>
                <a:path w="4266565" h="1376679">
                  <a:moveTo>
                    <a:pt x="2822206" y="1213865"/>
                  </a:moveTo>
                  <a:lnTo>
                    <a:pt x="2818140" y="1232003"/>
                  </a:lnTo>
                  <a:lnTo>
                    <a:pt x="2812062" y="1249997"/>
                  </a:lnTo>
                  <a:lnTo>
                    <a:pt x="2804007" y="1267801"/>
                  </a:lnTo>
                  <a:lnTo>
                    <a:pt x="2794012" y="1285366"/>
                  </a:lnTo>
                </a:path>
                <a:path w="4266565" h="1376679">
                  <a:moveTo>
                    <a:pt x="3383419" y="772032"/>
                  </a:moveTo>
                  <a:lnTo>
                    <a:pt x="3444642" y="788550"/>
                  </a:lnTo>
                  <a:lnTo>
                    <a:pt x="3500825" y="808053"/>
                  </a:lnTo>
                  <a:lnTo>
                    <a:pt x="3551624" y="830273"/>
                  </a:lnTo>
                  <a:lnTo>
                    <a:pt x="3596694" y="854942"/>
                  </a:lnTo>
                  <a:lnTo>
                    <a:pt x="3635689" y="881792"/>
                  </a:lnTo>
                  <a:lnTo>
                    <a:pt x="3668264" y="910555"/>
                  </a:lnTo>
                  <a:lnTo>
                    <a:pt x="3694074" y="940962"/>
                  </a:lnTo>
                  <a:lnTo>
                    <a:pt x="3724018" y="1005637"/>
                  </a:lnTo>
                  <a:lnTo>
                    <a:pt x="3727462" y="1039367"/>
                  </a:lnTo>
                </a:path>
                <a:path w="4266565" h="1376679">
                  <a:moveTo>
                    <a:pt x="4195076" y="487425"/>
                  </a:moveTo>
                  <a:lnTo>
                    <a:pt x="4165946" y="515548"/>
                  </a:lnTo>
                  <a:lnTo>
                    <a:pt x="4130433" y="541813"/>
                  </a:lnTo>
                  <a:lnTo>
                    <a:pt x="4088920" y="565935"/>
                  </a:lnTo>
                  <a:lnTo>
                    <a:pt x="4041787" y="587628"/>
                  </a:lnTo>
                </a:path>
                <a:path w="4266565" h="1376679">
                  <a:moveTo>
                    <a:pt x="3827411" y="115569"/>
                  </a:moveTo>
                  <a:lnTo>
                    <a:pt x="3831197" y="127329"/>
                  </a:lnTo>
                  <a:lnTo>
                    <a:pt x="3833793" y="139160"/>
                  </a:lnTo>
                  <a:lnTo>
                    <a:pt x="3835198" y="151038"/>
                  </a:lnTo>
                  <a:lnTo>
                    <a:pt x="3835412" y="162940"/>
                  </a:lnTo>
                </a:path>
                <a:path w="4266565" h="1376679">
                  <a:moveTo>
                    <a:pt x="2848876" y="60325"/>
                  </a:moveTo>
                  <a:lnTo>
                    <a:pt x="2865033" y="44291"/>
                  </a:lnTo>
                  <a:lnTo>
                    <a:pt x="2883547" y="28829"/>
                  </a:lnTo>
                  <a:lnTo>
                    <a:pt x="2904347" y="14033"/>
                  </a:lnTo>
                  <a:lnTo>
                    <a:pt x="2927362" y="0"/>
                  </a:lnTo>
                </a:path>
                <a:path w="4266565" h="1376679">
                  <a:moveTo>
                    <a:pt x="2114689" y="89153"/>
                  </a:moveTo>
                  <a:lnTo>
                    <a:pt x="2121658" y="75731"/>
                  </a:lnTo>
                  <a:lnTo>
                    <a:pt x="2130342" y="62547"/>
                  </a:lnTo>
                  <a:lnTo>
                    <a:pt x="2140692" y="49649"/>
                  </a:lnTo>
                  <a:lnTo>
                    <a:pt x="2152662" y="37084"/>
                  </a:lnTo>
                </a:path>
                <a:path w="4266565" h="1376679">
                  <a:moveTo>
                    <a:pt x="1253121" y="106806"/>
                  </a:moveTo>
                  <a:lnTo>
                    <a:pt x="1289846" y="117919"/>
                  </a:lnTo>
                  <a:lnTo>
                    <a:pt x="1325083" y="130079"/>
                  </a:lnTo>
                  <a:lnTo>
                    <a:pt x="1358724" y="143240"/>
                  </a:lnTo>
                  <a:lnTo>
                    <a:pt x="1390662" y="157352"/>
                  </a:lnTo>
                </a:path>
                <a:path w="4266565" h="1376679">
                  <a:moveTo>
                    <a:pt x="208191" y="503681"/>
                  </a:moveTo>
                  <a:lnTo>
                    <a:pt x="200550" y="490583"/>
                  </a:lnTo>
                  <a:lnTo>
                    <a:pt x="193997" y="477377"/>
                  </a:lnTo>
                  <a:lnTo>
                    <a:pt x="188536" y="464052"/>
                  </a:lnTo>
                  <a:lnTo>
                    <a:pt x="184175" y="450595"/>
                  </a:lnTo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16915" y="3033140"/>
            <a:ext cx="2814955" cy="1242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00"/>
              </a:spcBef>
            </a:pP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Valoran</a:t>
            </a: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el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trabajo</a:t>
            </a:r>
            <a:r>
              <a:rPr sz="16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6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</a:t>
            </a:r>
            <a:r>
              <a:rPr sz="1600" b="1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familia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Defendían</a:t>
            </a:r>
            <a:r>
              <a:rPr sz="1600" spc="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orden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Cambria"/>
                <a:cs typeface="Cambria"/>
              </a:rPr>
              <a:t>el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esfuerzo.</a:t>
            </a:r>
            <a:r>
              <a:rPr sz="1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16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virtudes</a:t>
            </a:r>
            <a:r>
              <a:rPr sz="1600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más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importantes</a:t>
            </a:r>
            <a:r>
              <a:rPr sz="1600" spc="2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eran</a:t>
            </a:r>
            <a:r>
              <a:rPr sz="1600" spc="2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20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ahorro,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la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vida</a:t>
            </a:r>
            <a:r>
              <a:rPr sz="16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familiar</a:t>
            </a:r>
            <a:r>
              <a:rPr sz="16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1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trabajo</a:t>
            </a:r>
            <a:endParaRPr sz="1600">
              <a:latin typeface="Cambria"/>
              <a:cs typeface="Cambr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9525" y="4002278"/>
            <a:ext cx="5787390" cy="2839085"/>
            <a:chOff x="-9525" y="4002278"/>
            <a:chExt cx="5787390" cy="2839085"/>
          </a:xfrm>
        </p:grpSpPr>
        <p:sp>
          <p:nvSpPr>
            <p:cNvPr id="23" name="object 23"/>
            <p:cNvSpPr/>
            <p:nvPr/>
          </p:nvSpPr>
          <p:spPr>
            <a:xfrm>
              <a:off x="0" y="4990187"/>
              <a:ext cx="5768340" cy="1841500"/>
            </a:xfrm>
            <a:custGeom>
              <a:avLst/>
              <a:gdLst/>
              <a:ahLst/>
              <a:cxnLst/>
              <a:rect l="l" t="t" r="r" b="b"/>
              <a:pathLst>
                <a:path w="5768340" h="1841500">
                  <a:moveTo>
                    <a:pt x="1669354" y="177800"/>
                  </a:moveTo>
                  <a:lnTo>
                    <a:pt x="1161449" y="177800"/>
                  </a:lnTo>
                  <a:lnTo>
                    <a:pt x="1099245" y="190500"/>
                  </a:lnTo>
                  <a:lnTo>
                    <a:pt x="981824" y="215900"/>
                  </a:lnTo>
                  <a:lnTo>
                    <a:pt x="926905" y="228600"/>
                  </a:lnTo>
                  <a:lnTo>
                    <a:pt x="874713" y="241300"/>
                  </a:lnTo>
                  <a:lnTo>
                    <a:pt x="825397" y="254000"/>
                  </a:lnTo>
                  <a:lnTo>
                    <a:pt x="779106" y="279400"/>
                  </a:lnTo>
                  <a:lnTo>
                    <a:pt x="735990" y="292100"/>
                  </a:lnTo>
                  <a:lnTo>
                    <a:pt x="696198" y="317500"/>
                  </a:lnTo>
                  <a:lnTo>
                    <a:pt x="659878" y="342900"/>
                  </a:lnTo>
                  <a:lnTo>
                    <a:pt x="627181" y="368300"/>
                  </a:lnTo>
                  <a:lnTo>
                    <a:pt x="598254" y="393700"/>
                  </a:lnTo>
                  <a:lnTo>
                    <a:pt x="552313" y="444500"/>
                  </a:lnTo>
                  <a:lnTo>
                    <a:pt x="523248" y="495300"/>
                  </a:lnTo>
                  <a:lnTo>
                    <a:pt x="512253" y="546100"/>
                  </a:lnTo>
                  <a:lnTo>
                    <a:pt x="513905" y="584200"/>
                  </a:lnTo>
                  <a:lnTo>
                    <a:pt x="520522" y="609600"/>
                  </a:lnTo>
                  <a:lnTo>
                    <a:pt x="515670" y="609600"/>
                  </a:lnTo>
                  <a:lnTo>
                    <a:pt x="455213" y="622300"/>
                  </a:lnTo>
                  <a:lnTo>
                    <a:pt x="396654" y="622300"/>
                  </a:lnTo>
                  <a:lnTo>
                    <a:pt x="340408" y="635000"/>
                  </a:lnTo>
                  <a:lnTo>
                    <a:pt x="286891" y="647700"/>
                  </a:lnTo>
                  <a:lnTo>
                    <a:pt x="236516" y="660400"/>
                  </a:lnTo>
                  <a:lnTo>
                    <a:pt x="189697" y="673100"/>
                  </a:lnTo>
                  <a:lnTo>
                    <a:pt x="146850" y="698500"/>
                  </a:lnTo>
                  <a:lnTo>
                    <a:pt x="108388" y="711200"/>
                  </a:lnTo>
                  <a:lnTo>
                    <a:pt x="74726" y="736600"/>
                  </a:lnTo>
                  <a:lnTo>
                    <a:pt x="41865" y="762000"/>
                  </a:lnTo>
                  <a:lnTo>
                    <a:pt x="17851" y="800100"/>
                  </a:lnTo>
                  <a:lnTo>
                    <a:pt x="0" y="838200"/>
                  </a:lnTo>
                  <a:lnTo>
                    <a:pt x="0" y="901700"/>
                  </a:lnTo>
                  <a:lnTo>
                    <a:pt x="6390" y="914400"/>
                  </a:lnTo>
                  <a:lnTo>
                    <a:pt x="23701" y="939800"/>
                  </a:lnTo>
                  <a:lnTo>
                    <a:pt x="48695" y="977900"/>
                  </a:lnTo>
                  <a:lnTo>
                    <a:pt x="81176" y="1003300"/>
                  </a:lnTo>
                  <a:lnTo>
                    <a:pt x="120951" y="1028700"/>
                  </a:lnTo>
                  <a:lnTo>
                    <a:pt x="167824" y="1054100"/>
                  </a:lnTo>
                  <a:lnTo>
                    <a:pt x="221603" y="1066800"/>
                  </a:lnTo>
                  <a:lnTo>
                    <a:pt x="282092" y="1092200"/>
                  </a:lnTo>
                  <a:lnTo>
                    <a:pt x="228715" y="1117600"/>
                  </a:lnTo>
                  <a:lnTo>
                    <a:pt x="185929" y="1143000"/>
                  </a:lnTo>
                  <a:lnTo>
                    <a:pt x="154149" y="1181100"/>
                  </a:lnTo>
                  <a:lnTo>
                    <a:pt x="133788" y="1219200"/>
                  </a:lnTo>
                  <a:lnTo>
                    <a:pt x="125260" y="1257300"/>
                  </a:lnTo>
                  <a:lnTo>
                    <a:pt x="128981" y="1282700"/>
                  </a:lnTo>
                  <a:lnTo>
                    <a:pt x="139764" y="1320800"/>
                  </a:lnTo>
                  <a:lnTo>
                    <a:pt x="156863" y="1346200"/>
                  </a:lnTo>
                  <a:lnTo>
                    <a:pt x="179887" y="1371600"/>
                  </a:lnTo>
                  <a:lnTo>
                    <a:pt x="208439" y="1384300"/>
                  </a:lnTo>
                  <a:lnTo>
                    <a:pt x="242126" y="1409700"/>
                  </a:lnTo>
                  <a:lnTo>
                    <a:pt x="280555" y="1435100"/>
                  </a:lnTo>
                  <a:lnTo>
                    <a:pt x="323332" y="1447800"/>
                  </a:lnTo>
                  <a:lnTo>
                    <a:pt x="370061" y="1460500"/>
                  </a:lnTo>
                  <a:lnTo>
                    <a:pt x="420351" y="1485900"/>
                  </a:lnTo>
                  <a:lnTo>
                    <a:pt x="473805" y="1485900"/>
                  </a:lnTo>
                  <a:lnTo>
                    <a:pt x="588636" y="1511300"/>
                  </a:lnTo>
                  <a:lnTo>
                    <a:pt x="781964" y="1511300"/>
                  </a:lnTo>
                  <a:lnTo>
                    <a:pt x="785660" y="1524000"/>
                  </a:lnTo>
                  <a:lnTo>
                    <a:pt x="816092" y="1536700"/>
                  </a:lnTo>
                  <a:lnTo>
                    <a:pt x="848683" y="1562100"/>
                  </a:lnTo>
                  <a:lnTo>
                    <a:pt x="883323" y="1574800"/>
                  </a:lnTo>
                  <a:lnTo>
                    <a:pt x="919905" y="1600200"/>
                  </a:lnTo>
                  <a:lnTo>
                    <a:pt x="958322" y="1612900"/>
                  </a:lnTo>
                  <a:lnTo>
                    <a:pt x="998465" y="1625600"/>
                  </a:lnTo>
                  <a:lnTo>
                    <a:pt x="1040227" y="1638300"/>
                  </a:lnTo>
                  <a:lnTo>
                    <a:pt x="1083500" y="1663700"/>
                  </a:lnTo>
                  <a:lnTo>
                    <a:pt x="1128176" y="1676400"/>
                  </a:lnTo>
                  <a:lnTo>
                    <a:pt x="2199640" y="1676400"/>
                  </a:lnTo>
                  <a:lnTo>
                    <a:pt x="2236091" y="1689100"/>
                  </a:lnTo>
                  <a:lnTo>
                    <a:pt x="2275757" y="1714500"/>
                  </a:lnTo>
                  <a:lnTo>
                    <a:pt x="2318462" y="1739900"/>
                  </a:lnTo>
                  <a:lnTo>
                    <a:pt x="2364030" y="1752600"/>
                  </a:lnTo>
                  <a:lnTo>
                    <a:pt x="2412285" y="1765300"/>
                  </a:lnTo>
                  <a:lnTo>
                    <a:pt x="2463051" y="1790700"/>
                  </a:lnTo>
                  <a:lnTo>
                    <a:pt x="2571410" y="1816100"/>
                  </a:lnTo>
                  <a:lnTo>
                    <a:pt x="2628652" y="1816100"/>
                  </a:lnTo>
                  <a:lnTo>
                    <a:pt x="2744955" y="1841500"/>
                  </a:lnTo>
                  <a:lnTo>
                    <a:pt x="3140525" y="1841500"/>
                  </a:lnTo>
                  <a:lnTo>
                    <a:pt x="3194512" y="1828800"/>
                  </a:lnTo>
                  <a:lnTo>
                    <a:pt x="3247423" y="1828800"/>
                  </a:lnTo>
                  <a:lnTo>
                    <a:pt x="3349427" y="1803400"/>
                  </a:lnTo>
                  <a:lnTo>
                    <a:pt x="3445351" y="1778000"/>
                  </a:lnTo>
                  <a:lnTo>
                    <a:pt x="3490663" y="1765300"/>
                  </a:lnTo>
                  <a:lnTo>
                    <a:pt x="3534009" y="1752600"/>
                  </a:lnTo>
                  <a:lnTo>
                    <a:pt x="3575243" y="1739900"/>
                  </a:lnTo>
                  <a:lnTo>
                    <a:pt x="3614217" y="1714500"/>
                  </a:lnTo>
                  <a:lnTo>
                    <a:pt x="3650780" y="1701800"/>
                  </a:lnTo>
                  <a:lnTo>
                    <a:pt x="3684787" y="1676400"/>
                  </a:lnTo>
                  <a:lnTo>
                    <a:pt x="3716087" y="1663700"/>
                  </a:lnTo>
                  <a:lnTo>
                    <a:pt x="3744534" y="1638300"/>
                  </a:lnTo>
                  <a:lnTo>
                    <a:pt x="3769979" y="1612900"/>
                  </a:lnTo>
                  <a:lnTo>
                    <a:pt x="3792273" y="1587500"/>
                  </a:lnTo>
                  <a:lnTo>
                    <a:pt x="3811270" y="1562100"/>
                  </a:lnTo>
                  <a:lnTo>
                    <a:pt x="4671178" y="1562100"/>
                  </a:lnTo>
                  <a:lnTo>
                    <a:pt x="4717952" y="1536700"/>
                  </a:lnTo>
                  <a:lnTo>
                    <a:pt x="4761753" y="1524000"/>
                  </a:lnTo>
                  <a:lnTo>
                    <a:pt x="4802382" y="1498600"/>
                  </a:lnTo>
                  <a:lnTo>
                    <a:pt x="4839637" y="1485900"/>
                  </a:lnTo>
                  <a:lnTo>
                    <a:pt x="4873320" y="1460500"/>
                  </a:lnTo>
                  <a:lnTo>
                    <a:pt x="4903229" y="1435100"/>
                  </a:lnTo>
                  <a:lnTo>
                    <a:pt x="4929165" y="1422400"/>
                  </a:lnTo>
                  <a:lnTo>
                    <a:pt x="4968317" y="1371600"/>
                  </a:lnTo>
                  <a:lnTo>
                    <a:pt x="4989175" y="1308100"/>
                  </a:lnTo>
                  <a:lnTo>
                    <a:pt x="4992243" y="1282700"/>
                  </a:lnTo>
                  <a:lnTo>
                    <a:pt x="5093479" y="1282700"/>
                  </a:lnTo>
                  <a:lnTo>
                    <a:pt x="5191334" y="1257300"/>
                  </a:lnTo>
                  <a:lnTo>
                    <a:pt x="5238700" y="1257300"/>
                  </a:lnTo>
                  <a:lnTo>
                    <a:pt x="5329725" y="1231900"/>
                  </a:lnTo>
                  <a:lnTo>
                    <a:pt x="5373149" y="1219200"/>
                  </a:lnTo>
                  <a:lnTo>
                    <a:pt x="5415026" y="1206500"/>
                  </a:lnTo>
                  <a:lnTo>
                    <a:pt x="5472023" y="1181100"/>
                  </a:lnTo>
                  <a:lnTo>
                    <a:pt x="5524152" y="1168400"/>
                  </a:lnTo>
                  <a:lnTo>
                    <a:pt x="5571370" y="1143000"/>
                  </a:lnTo>
                  <a:lnTo>
                    <a:pt x="5613635" y="1117600"/>
                  </a:lnTo>
                  <a:lnTo>
                    <a:pt x="5650904" y="1092200"/>
                  </a:lnTo>
                  <a:lnTo>
                    <a:pt x="5683134" y="1066800"/>
                  </a:lnTo>
                  <a:lnTo>
                    <a:pt x="5710283" y="1028700"/>
                  </a:lnTo>
                  <a:lnTo>
                    <a:pt x="5732308" y="1003300"/>
                  </a:lnTo>
                  <a:lnTo>
                    <a:pt x="5749166" y="977900"/>
                  </a:lnTo>
                  <a:lnTo>
                    <a:pt x="5760815" y="952500"/>
                  </a:lnTo>
                  <a:lnTo>
                    <a:pt x="5767211" y="914400"/>
                  </a:lnTo>
                  <a:lnTo>
                    <a:pt x="5768313" y="889000"/>
                  </a:lnTo>
                  <a:lnTo>
                    <a:pt x="5764077" y="850900"/>
                  </a:lnTo>
                  <a:lnTo>
                    <a:pt x="5754462" y="825500"/>
                  </a:lnTo>
                  <a:lnTo>
                    <a:pt x="5739423" y="800100"/>
                  </a:lnTo>
                  <a:lnTo>
                    <a:pt x="5718919" y="762000"/>
                  </a:lnTo>
                  <a:lnTo>
                    <a:pt x="5692907" y="736600"/>
                  </a:lnTo>
                  <a:lnTo>
                    <a:pt x="5661344" y="711200"/>
                  </a:lnTo>
                  <a:lnTo>
                    <a:pt x="5624188" y="685800"/>
                  </a:lnTo>
                  <a:lnTo>
                    <a:pt x="5581396" y="660400"/>
                  </a:lnTo>
                  <a:lnTo>
                    <a:pt x="5590782" y="647700"/>
                  </a:lnTo>
                  <a:lnTo>
                    <a:pt x="5599334" y="635000"/>
                  </a:lnTo>
                  <a:lnTo>
                    <a:pt x="5607077" y="622300"/>
                  </a:lnTo>
                  <a:lnTo>
                    <a:pt x="5614035" y="609600"/>
                  </a:lnTo>
                  <a:lnTo>
                    <a:pt x="5628895" y="584200"/>
                  </a:lnTo>
                  <a:lnTo>
                    <a:pt x="5637176" y="558800"/>
                  </a:lnTo>
                  <a:lnTo>
                    <a:pt x="5639087" y="533400"/>
                  </a:lnTo>
                  <a:lnTo>
                    <a:pt x="5634835" y="495300"/>
                  </a:lnTo>
                  <a:lnTo>
                    <a:pt x="5608687" y="444500"/>
                  </a:lnTo>
                  <a:lnTo>
                    <a:pt x="5560406" y="393700"/>
                  </a:lnTo>
                  <a:lnTo>
                    <a:pt x="5528489" y="368300"/>
                  </a:lnTo>
                  <a:lnTo>
                    <a:pt x="5491667" y="342900"/>
                  </a:lnTo>
                  <a:lnTo>
                    <a:pt x="5450150" y="317500"/>
                  </a:lnTo>
                  <a:lnTo>
                    <a:pt x="5404146" y="304800"/>
                  </a:lnTo>
                  <a:lnTo>
                    <a:pt x="5353865" y="279400"/>
                  </a:lnTo>
                  <a:lnTo>
                    <a:pt x="5299517" y="266700"/>
                  </a:lnTo>
                  <a:lnTo>
                    <a:pt x="5241311" y="254000"/>
                  </a:lnTo>
                  <a:lnTo>
                    <a:pt x="5179457" y="241300"/>
                  </a:lnTo>
                  <a:lnTo>
                    <a:pt x="5114163" y="228600"/>
                  </a:lnTo>
                  <a:lnTo>
                    <a:pt x="5105414" y="215900"/>
                  </a:lnTo>
                  <a:lnTo>
                    <a:pt x="1869186" y="215900"/>
                  </a:lnTo>
                  <a:lnTo>
                    <a:pt x="1771580" y="190500"/>
                  </a:lnTo>
                  <a:lnTo>
                    <a:pt x="1720972" y="190500"/>
                  </a:lnTo>
                  <a:lnTo>
                    <a:pt x="1669354" y="177800"/>
                  </a:lnTo>
                  <a:close/>
                </a:path>
                <a:path w="5768340" h="1841500">
                  <a:moveTo>
                    <a:pt x="1840622" y="1727200"/>
                  </a:moveTo>
                  <a:lnTo>
                    <a:pt x="1523167" y="1727200"/>
                  </a:lnTo>
                  <a:lnTo>
                    <a:pt x="1575622" y="1739900"/>
                  </a:lnTo>
                  <a:lnTo>
                    <a:pt x="1787618" y="1739900"/>
                  </a:lnTo>
                  <a:lnTo>
                    <a:pt x="1840622" y="1727200"/>
                  </a:lnTo>
                  <a:close/>
                </a:path>
                <a:path w="5768340" h="1841500">
                  <a:moveTo>
                    <a:pt x="1945883" y="1714500"/>
                  </a:moveTo>
                  <a:lnTo>
                    <a:pt x="1368832" y="1714500"/>
                  </a:lnTo>
                  <a:lnTo>
                    <a:pt x="1419664" y="1727200"/>
                  </a:lnTo>
                  <a:lnTo>
                    <a:pt x="1893413" y="1727200"/>
                  </a:lnTo>
                  <a:lnTo>
                    <a:pt x="1945883" y="1714500"/>
                  </a:lnTo>
                  <a:close/>
                </a:path>
                <a:path w="5768340" h="1841500">
                  <a:moveTo>
                    <a:pt x="2199640" y="1676400"/>
                  </a:moveTo>
                  <a:lnTo>
                    <a:pt x="1174147" y="1676400"/>
                  </a:lnTo>
                  <a:lnTo>
                    <a:pt x="1318757" y="1714500"/>
                  </a:lnTo>
                  <a:lnTo>
                    <a:pt x="1997923" y="1714500"/>
                  </a:lnTo>
                  <a:lnTo>
                    <a:pt x="2049427" y="1701800"/>
                  </a:lnTo>
                  <a:lnTo>
                    <a:pt x="2100286" y="1701800"/>
                  </a:lnTo>
                  <a:lnTo>
                    <a:pt x="2199640" y="1676400"/>
                  </a:lnTo>
                  <a:close/>
                </a:path>
                <a:path w="5768340" h="1841500">
                  <a:moveTo>
                    <a:pt x="4671178" y="1562100"/>
                  </a:moveTo>
                  <a:lnTo>
                    <a:pt x="3811270" y="1562100"/>
                  </a:lnTo>
                  <a:lnTo>
                    <a:pt x="3857442" y="1574800"/>
                  </a:lnTo>
                  <a:lnTo>
                    <a:pt x="3954252" y="1600200"/>
                  </a:lnTo>
                  <a:lnTo>
                    <a:pt x="4004532" y="1600200"/>
                  </a:lnTo>
                  <a:lnTo>
                    <a:pt x="4055824" y="1612900"/>
                  </a:lnTo>
                  <a:lnTo>
                    <a:pt x="4399724" y="1612900"/>
                  </a:lnTo>
                  <a:lnTo>
                    <a:pt x="4515022" y="1587500"/>
                  </a:lnTo>
                  <a:lnTo>
                    <a:pt x="4569513" y="1587500"/>
                  </a:lnTo>
                  <a:lnTo>
                    <a:pt x="4621632" y="1574800"/>
                  </a:lnTo>
                  <a:lnTo>
                    <a:pt x="4671178" y="1562100"/>
                  </a:lnTo>
                  <a:close/>
                </a:path>
                <a:path w="5768340" h="1841500">
                  <a:moveTo>
                    <a:pt x="2725403" y="63500"/>
                  </a:moveTo>
                  <a:lnTo>
                    <a:pt x="2289444" y="63500"/>
                  </a:lnTo>
                  <a:lnTo>
                    <a:pt x="2187697" y="88900"/>
                  </a:lnTo>
                  <a:lnTo>
                    <a:pt x="2139274" y="88900"/>
                  </a:lnTo>
                  <a:lnTo>
                    <a:pt x="2092815" y="101600"/>
                  </a:lnTo>
                  <a:lnTo>
                    <a:pt x="2048567" y="127000"/>
                  </a:lnTo>
                  <a:lnTo>
                    <a:pt x="2006779" y="139700"/>
                  </a:lnTo>
                  <a:lnTo>
                    <a:pt x="1967699" y="152400"/>
                  </a:lnTo>
                  <a:lnTo>
                    <a:pt x="1931575" y="177800"/>
                  </a:lnTo>
                  <a:lnTo>
                    <a:pt x="1898655" y="190500"/>
                  </a:lnTo>
                  <a:lnTo>
                    <a:pt x="1869186" y="215900"/>
                  </a:lnTo>
                  <a:lnTo>
                    <a:pt x="5105414" y="215900"/>
                  </a:lnTo>
                  <a:lnTo>
                    <a:pt x="5096666" y="203200"/>
                  </a:lnTo>
                  <a:lnTo>
                    <a:pt x="5071091" y="165100"/>
                  </a:lnTo>
                  <a:lnTo>
                    <a:pt x="5037804" y="139700"/>
                  </a:lnTo>
                  <a:lnTo>
                    <a:pt x="2997200" y="139700"/>
                  </a:lnTo>
                  <a:lnTo>
                    <a:pt x="2959199" y="127000"/>
                  </a:lnTo>
                  <a:lnTo>
                    <a:pt x="2918841" y="114300"/>
                  </a:lnTo>
                  <a:lnTo>
                    <a:pt x="2876292" y="101600"/>
                  </a:lnTo>
                  <a:lnTo>
                    <a:pt x="2831719" y="88900"/>
                  </a:lnTo>
                  <a:lnTo>
                    <a:pt x="2725403" y="63500"/>
                  </a:lnTo>
                  <a:close/>
                </a:path>
                <a:path w="5768340" h="1841500">
                  <a:moveTo>
                    <a:pt x="1563679" y="165100"/>
                  </a:moveTo>
                  <a:lnTo>
                    <a:pt x="1292098" y="165100"/>
                  </a:lnTo>
                  <a:lnTo>
                    <a:pt x="1225783" y="177800"/>
                  </a:lnTo>
                  <a:lnTo>
                    <a:pt x="1616874" y="177800"/>
                  </a:lnTo>
                  <a:lnTo>
                    <a:pt x="1563679" y="165100"/>
                  </a:lnTo>
                  <a:close/>
                </a:path>
                <a:path w="5768340" h="1841500">
                  <a:moveTo>
                    <a:pt x="3727107" y="12700"/>
                  </a:moveTo>
                  <a:lnTo>
                    <a:pt x="3308943" y="12700"/>
                  </a:lnTo>
                  <a:lnTo>
                    <a:pt x="3260714" y="25400"/>
                  </a:lnTo>
                  <a:lnTo>
                    <a:pt x="3214476" y="38100"/>
                  </a:lnTo>
                  <a:lnTo>
                    <a:pt x="3170556" y="50800"/>
                  </a:lnTo>
                  <a:lnTo>
                    <a:pt x="3129282" y="63500"/>
                  </a:lnTo>
                  <a:lnTo>
                    <a:pt x="3090981" y="76200"/>
                  </a:lnTo>
                  <a:lnTo>
                    <a:pt x="3055982" y="101600"/>
                  </a:lnTo>
                  <a:lnTo>
                    <a:pt x="3024612" y="114300"/>
                  </a:lnTo>
                  <a:lnTo>
                    <a:pt x="2997200" y="139700"/>
                  </a:lnTo>
                  <a:lnTo>
                    <a:pt x="5037804" y="139700"/>
                  </a:lnTo>
                  <a:lnTo>
                    <a:pt x="4997172" y="114300"/>
                  </a:lnTo>
                  <a:lnTo>
                    <a:pt x="4973367" y="101600"/>
                  </a:lnTo>
                  <a:lnTo>
                    <a:pt x="3981704" y="101600"/>
                  </a:lnTo>
                  <a:lnTo>
                    <a:pt x="3938398" y="76200"/>
                  </a:lnTo>
                  <a:lnTo>
                    <a:pt x="3889771" y="63500"/>
                  </a:lnTo>
                  <a:lnTo>
                    <a:pt x="3836310" y="38100"/>
                  </a:lnTo>
                  <a:lnTo>
                    <a:pt x="3778504" y="25400"/>
                  </a:lnTo>
                  <a:lnTo>
                    <a:pt x="3727107" y="12700"/>
                  </a:lnTo>
                  <a:close/>
                </a:path>
                <a:path w="5768340" h="1841500">
                  <a:moveTo>
                    <a:pt x="4757063" y="25400"/>
                  </a:moveTo>
                  <a:lnTo>
                    <a:pt x="4195655" y="25400"/>
                  </a:lnTo>
                  <a:lnTo>
                    <a:pt x="4148609" y="38100"/>
                  </a:lnTo>
                  <a:lnTo>
                    <a:pt x="4103416" y="50800"/>
                  </a:lnTo>
                  <a:lnTo>
                    <a:pt x="4060351" y="63500"/>
                  </a:lnTo>
                  <a:lnTo>
                    <a:pt x="4019689" y="88900"/>
                  </a:lnTo>
                  <a:lnTo>
                    <a:pt x="3981704" y="101600"/>
                  </a:lnTo>
                  <a:lnTo>
                    <a:pt x="4973367" y="101600"/>
                  </a:lnTo>
                  <a:lnTo>
                    <a:pt x="4949562" y="88900"/>
                  </a:lnTo>
                  <a:lnTo>
                    <a:pt x="4895342" y="63500"/>
                  </a:lnTo>
                  <a:lnTo>
                    <a:pt x="4851144" y="50800"/>
                  </a:lnTo>
                  <a:lnTo>
                    <a:pt x="4757063" y="25400"/>
                  </a:lnTo>
                  <a:close/>
                </a:path>
                <a:path w="5768340" h="1841500">
                  <a:moveTo>
                    <a:pt x="2616035" y="50800"/>
                  </a:moveTo>
                  <a:lnTo>
                    <a:pt x="2396072" y="50800"/>
                  </a:lnTo>
                  <a:lnTo>
                    <a:pt x="2342272" y="63500"/>
                  </a:lnTo>
                  <a:lnTo>
                    <a:pt x="2670977" y="63500"/>
                  </a:lnTo>
                  <a:lnTo>
                    <a:pt x="2616035" y="50800"/>
                  </a:lnTo>
                  <a:close/>
                </a:path>
                <a:path w="5768340" h="1841500">
                  <a:moveTo>
                    <a:pt x="4657232" y="12700"/>
                  </a:moveTo>
                  <a:lnTo>
                    <a:pt x="4294212" y="12700"/>
                  </a:lnTo>
                  <a:lnTo>
                    <a:pt x="4244281" y="25400"/>
                  </a:lnTo>
                  <a:lnTo>
                    <a:pt x="4707729" y="25400"/>
                  </a:lnTo>
                  <a:lnTo>
                    <a:pt x="4657232" y="12700"/>
                  </a:lnTo>
                  <a:close/>
                </a:path>
                <a:path w="5768340" h="1841500">
                  <a:moveTo>
                    <a:pt x="3621766" y="0"/>
                  </a:moveTo>
                  <a:lnTo>
                    <a:pt x="3410062" y="0"/>
                  </a:lnTo>
                  <a:lnTo>
                    <a:pt x="3358835" y="12700"/>
                  </a:lnTo>
                  <a:lnTo>
                    <a:pt x="3674752" y="12700"/>
                  </a:lnTo>
                  <a:lnTo>
                    <a:pt x="3621766" y="0"/>
                  </a:lnTo>
                  <a:close/>
                </a:path>
                <a:path w="5768340" h="1841500">
                  <a:moveTo>
                    <a:pt x="4553843" y="0"/>
                  </a:moveTo>
                  <a:lnTo>
                    <a:pt x="4396892" y="0"/>
                  </a:lnTo>
                  <a:lnTo>
                    <a:pt x="4345174" y="12700"/>
                  </a:lnTo>
                  <a:lnTo>
                    <a:pt x="4605845" y="12700"/>
                  </a:lnTo>
                  <a:lnTo>
                    <a:pt x="4553843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09415" y="4011803"/>
              <a:ext cx="102615" cy="10261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43603" y="4246753"/>
              <a:ext cx="205232" cy="20510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16325" y="4563745"/>
              <a:ext cx="307975" cy="307975"/>
            </a:xfrm>
            <a:custGeom>
              <a:avLst/>
              <a:gdLst/>
              <a:ahLst/>
              <a:cxnLst/>
              <a:rect l="l" t="t" r="r" b="b"/>
              <a:pathLst>
                <a:path w="307975" h="307975">
                  <a:moveTo>
                    <a:pt x="153797" y="0"/>
                  </a:moveTo>
                  <a:lnTo>
                    <a:pt x="105176" y="7851"/>
                  </a:lnTo>
                  <a:lnTo>
                    <a:pt x="62956" y="29711"/>
                  </a:lnTo>
                  <a:lnTo>
                    <a:pt x="29667" y="63038"/>
                  </a:lnTo>
                  <a:lnTo>
                    <a:pt x="7838" y="105290"/>
                  </a:lnTo>
                  <a:lnTo>
                    <a:pt x="0" y="153923"/>
                  </a:lnTo>
                  <a:lnTo>
                    <a:pt x="7838" y="202557"/>
                  </a:lnTo>
                  <a:lnTo>
                    <a:pt x="29667" y="244809"/>
                  </a:lnTo>
                  <a:lnTo>
                    <a:pt x="62956" y="278136"/>
                  </a:lnTo>
                  <a:lnTo>
                    <a:pt x="105176" y="299996"/>
                  </a:lnTo>
                  <a:lnTo>
                    <a:pt x="153797" y="307847"/>
                  </a:lnTo>
                  <a:lnTo>
                    <a:pt x="202479" y="299996"/>
                  </a:lnTo>
                  <a:lnTo>
                    <a:pt x="244737" y="278136"/>
                  </a:lnTo>
                  <a:lnTo>
                    <a:pt x="278045" y="244809"/>
                  </a:lnTo>
                  <a:lnTo>
                    <a:pt x="299881" y="202557"/>
                  </a:lnTo>
                  <a:lnTo>
                    <a:pt x="307721" y="153923"/>
                  </a:lnTo>
                  <a:lnTo>
                    <a:pt x="299881" y="105290"/>
                  </a:lnTo>
                  <a:lnTo>
                    <a:pt x="278045" y="63038"/>
                  </a:lnTo>
                  <a:lnTo>
                    <a:pt x="244737" y="29711"/>
                  </a:lnTo>
                  <a:lnTo>
                    <a:pt x="202479" y="7851"/>
                  </a:lnTo>
                  <a:lnTo>
                    <a:pt x="153797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4984397"/>
              <a:ext cx="5768340" cy="1847850"/>
            </a:xfrm>
            <a:custGeom>
              <a:avLst/>
              <a:gdLst/>
              <a:ahLst/>
              <a:cxnLst/>
              <a:rect l="l" t="t" r="r" b="b"/>
              <a:pathLst>
                <a:path w="5768340" h="1847850">
                  <a:moveTo>
                    <a:pt x="520522" y="608251"/>
                  </a:moveTo>
                  <a:lnTo>
                    <a:pt x="513905" y="579057"/>
                  </a:lnTo>
                  <a:lnTo>
                    <a:pt x="512253" y="550160"/>
                  </a:lnTo>
                  <a:lnTo>
                    <a:pt x="515417" y="521644"/>
                  </a:lnTo>
                  <a:lnTo>
                    <a:pt x="535597" y="466098"/>
                  </a:lnTo>
                  <a:lnTo>
                    <a:pt x="573249" y="413105"/>
                  </a:lnTo>
                  <a:lnTo>
                    <a:pt x="627181" y="363348"/>
                  </a:lnTo>
                  <a:lnTo>
                    <a:pt x="659878" y="339898"/>
                  </a:lnTo>
                  <a:lnTo>
                    <a:pt x="696198" y="317513"/>
                  </a:lnTo>
                  <a:lnTo>
                    <a:pt x="735990" y="296279"/>
                  </a:lnTo>
                  <a:lnTo>
                    <a:pt x="779106" y="276282"/>
                  </a:lnTo>
                  <a:lnTo>
                    <a:pt x="825397" y="257608"/>
                  </a:lnTo>
                  <a:lnTo>
                    <a:pt x="874713" y="240342"/>
                  </a:lnTo>
                  <a:lnTo>
                    <a:pt x="926905" y="224569"/>
                  </a:lnTo>
                  <a:lnTo>
                    <a:pt x="981824" y="210375"/>
                  </a:lnTo>
                  <a:lnTo>
                    <a:pt x="1039320" y="197846"/>
                  </a:lnTo>
                  <a:lnTo>
                    <a:pt x="1099245" y="187068"/>
                  </a:lnTo>
                  <a:lnTo>
                    <a:pt x="1161449" y="178124"/>
                  </a:lnTo>
                  <a:lnTo>
                    <a:pt x="1225783" y="171102"/>
                  </a:lnTo>
                  <a:lnTo>
                    <a:pt x="1292098" y="166087"/>
                  </a:lnTo>
                  <a:lnTo>
                    <a:pt x="1346673" y="163566"/>
                  </a:lnTo>
                  <a:lnTo>
                    <a:pt x="1401265" y="162505"/>
                  </a:lnTo>
                  <a:lnTo>
                    <a:pt x="1455728" y="162889"/>
                  </a:lnTo>
                  <a:lnTo>
                    <a:pt x="1509915" y="164707"/>
                  </a:lnTo>
                  <a:lnTo>
                    <a:pt x="1563679" y="167942"/>
                  </a:lnTo>
                  <a:lnTo>
                    <a:pt x="1616874" y="172583"/>
                  </a:lnTo>
                  <a:lnTo>
                    <a:pt x="1669354" y="178615"/>
                  </a:lnTo>
                  <a:lnTo>
                    <a:pt x="1720972" y="186024"/>
                  </a:lnTo>
                  <a:lnTo>
                    <a:pt x="1771580" y="194797"/>
                  </a:lnTo>
                  <a:lnTo>
                    <a:pt x="1821034" y="204920"/>
                  </a:lnTo>
                  <a:lnTo>
                    <a:pt x="1869186" y="216379"/>
                  </a:lnTo>
                  <a:lnTo>
                    <a:pt x="1898655" y="194363"/>
                  </a:lnTo>
                  <a:lnTo>
                    <a:pt x="1931575" y="173789"/>
                  </a:lnTo>
                  <a:lnTo>
                    <a:pt x="1967699" y="154691"/>
                  </a:lnTo>
                  <a:lnTo>
                    <a:pt x="2006779" y="137102"/>
                  </a:lnTo>
                  <a:lnTo>
                    <a:pt x="2048567" y="121054"/>
                  </a:lnTo>
                  <a:lnTo>
                    <a:pt x="2092815" y="106581"/>
                  </a:lnTo>
                  <a:lnTo>
                    <a:pt x="2139274" y="93714"/>
                  </a:lnTo>
                  <a:lnTo>
                    <a:pt x="2187697" y="82489"/>
                  </a:lnTo>
                  <a:lnTo>
                    <a:pt x="2237837" y="72937"/>
                  </a:lnTo>
                  <a:lnTo>
                    <a:pt x="2289444" y="65091"/>
                  </a:lnTo>
                  <a:lnTo>
                    <a:pt x="2342272" y="58984"/>
                  </a:lnTo>
                  <a:lnTo>
                    <a:pt x="2396072" y="54649"/>
                  </a:lnTo>
                  <a:lnTo>
                    <a:pt x="2450596" y="52120"/>
                  </a:lnTo>
                  <a:lnTo>
                    <a:pt x="2505597" y="51429"/>
                  </a:lnTo>
                  <a:lnTo>
                    <a:pt x="2560826" y="52609"/>
                  </a:lnTo>
                  <a:lnTo>
                    <a:pt x="2616035" y="55693"/>
                  </a:lnTo>
                  <a:lnTo>
                    <a:pt x="2670977" y="60714"/>
                  </a:lnTo>
                  <a:lnTo>
                    <a:pt x="2725403" y="67705"/>
                  </a:lnTo>
                  <a:lnTo>
                    <a:pt x="2779067" y="76699"/>
                  </a:lnTo>
                  <a:lnTo>
                    <a:pt x="2831719" y="87728"/>
                  </a:lnTo>
                  <a:lnTo>
                    <a:pt x="2876292" y="98986"/>
                  </a:lnTo>
                  <a:lnTo>
                    <a:pt x="2918841" y="111589"/>
                  </a:lnTo>
                  <a:lnTo>
                    <a:pt x="2959199" y="125501"/>
                  </a:lnTo>
                  <a:lnTo>
                    <a:pt x="2997200" y="140687"/>
                  </a:lnTo>
                  <a:lnTo>
                    <a:pt x="3024612" y="119305"/>
                  </a:lnTo>
                  <a:lnTo>
                    <a:pt x="3090981" y="81382"/>
                  </a:lnTo>
                  <a:lnTo>
                    <a:pt x="3129282" y="64936"/>
                  </a:lnTo>
                  <a:lnTo>
                    <a:pt x="3170556" y="50230"/>
                  </a:lnTo>
                  <a:lnTo>
                    <a:pt x="3214476" y="37311"/>
                  </a:lnTo>
                  <a:lnTo>
                    <a:pt x="3260714" y="26228"/>
                  </a:lnTo>
                  <a:lnTo>
                    <a:pt x="3308943" y="17027"/>
                  </a:lnTo>
                  <a:lnTo>
                    <a:pt x="3358835" y="9757"/>
                  </a:lnTo>
                  <a:lnTo>
                    <a:pt x="3410062" y="4463"/>
                  </a:lnTo>
                  <a:lnTo>
                    <a:pt x="3462296" y="1195"/>
                  </a:lnTo>
                  <a:lnTo>
                    <a:pt x="3515210" y="0"/>
                  </a:lnTo>
                  <a:lnTo>
                    <a:pt x="3568476" y="924"/>
                  </a:lnTo>
                  <a:lnTo>
                    <a:pt x="3621766" y="4015"/>
                  </a:lnTo>
                  <a:lnTo>
                    <a:pt x="3674752" y="9321"/>
                  </a:lnTo>
                  <a:lnTo>
                    <a:pt x="3727107" y="16890"/>
                  </a:lnTo>
                  <a:lnTo>
                    <a:pt x="3778504" y="26768"/>
                  </a:lnTo>
                  <a:lnTo>
                    <a:pt x="3836310" y="41165"/>
                  </a:lnTo>
                  <a:lnTo>
                    <a:pt x="3889771" y="58312"/>
                  </a:lnTo>
                  <a:lnTo>
                    <a:pt x="3938398" y="78007"/>
                  </a:lnTo>
                  <a:lnTo>
                    <a:pt x="3981704" y="100047"/>
                  </a:lnTo>
                  <a:lnTo>
                    <a:pt x="4019689" y="82164"/>
                  </a:lnTo>
                  <a:lnTo>
                    <a:pt x="4060351" y="66020"/>
                  </a:lnTo>
                  <a:lnTo>
                    <a:pt x="4103416" y="51624"/>
                  </a:lnTo>
                  <a:lnTo>
                    <a:pt x="4148609" y="38987"/>
                  </a:lnTo>
                  <a:lnTo>
                    <a:pt x="4195655" y="28119"/>
                  </a:lnTo>
                  <a:lnTo>
                    <a:pt x="4244281" y="19030"/>
                  </a:lnTo>
                  <a:lnTo>
                    <a:pt x="4294212" y="11729"/>
                  </a:lnTo>
                  <a:lnTo>
                    <a:pt x="4345174" y="6227"/>
                  </a:lnTo>
                  <a:lnTo>
                    <a:pt x="4396892" y="2534"/>
                  </a:lnTo>
                  <a:lnTo>
                    <a:pt x="4449093" y="659"/>
                  </a:lnTo>
                  <a:lnTo>
                    <a:pt x="4501501" y="613"/>
                  </a:lnTo>
                  <a:lnTo>
                    <a:pt x="4553843" y="2406"/>
                  </a:lnTo>
                  <a:lnTo>
                    <a:pt x="4605845" y="6048"/>
                  </a:lnTo>
                  <a:lnTo>
                    <a:pt x="4657232" y="11548"/>
                  </a:lnTo>
                  <a:lnTo>
                    <a:pt x="4707729" y="18918"/>
                  </a:lnTo>
                  <a:lnTo>
                    <a:pt x="4757063" y="28165"/>
                  </a:lnTo>
                  <a:lnTo>
                    <a:pt x="4804960" y="39302"/>
                  </a:lnTo>
                  <a:lnTo>
                    <a:pt x="4851144" y="52337"/>
                  </a:lnTo>
                  <a:lnTo>
                    <a:pt x="4895342" y="67281"/>
                  </a:lnTo>
                  <a:lnTo>
                    <a:pt x="4949562" y="89724"/>
                  </a:lnTo>
                  <a:lnTo>
                    <a:pt x="4997172" y="114572"/>
                  </a:lnTo>
                  <a:lnTo>
                    <a:pt x="5037804" y="141545"/>
                  </a:lnTo>
                  <a:lnTo>
                    <a:pt x="5071091" y="170358"/>
                  </a:lnTo>
                  <a:lnTo>
                    <a:pt x="5096666" y="200731"/>
                  </a:lnTo>
                  <a:lnTo>
                    <a:pt x="5114163" y="232381"/>
                  </a:lnTo>
                  <a:lnTo>
                    <a:pt x="5179457" y="241616"/>
                  </a:lnTo>
                  <a:lnTo>
                    <a:pt x="5241311" y="253301"/>
                  </a:lnTo>
                  <a:lnTo>
                    <a:pt x="5299517" y="267277"/>
                  </a:lnTo>
                  <a:lnTo>
                    <a:pt x="5353865" y="283384"/>
                  </a:lnTo>
                  <a:lnTo>
                    <a:pt x="5404146" y="301462"/>
                  </a:lnTo>
                  <a:lnTo>
                    <a:pt x="5450150" y="321352"/>
                  </a:lnTo>
                  <a:lnTo>
                    <a:pt x="5491667" y="342893"/>
                  </a:lnTo>
                  <a:lnTo>
                    <a:pt x="5528489" y="365926"/>
                  </a:lnTo>
                  <a:lnTo>
                    <a:pt x="5560406" y="390291"/>
                  </a:lnTo>
                  <a:lnTo>
                    <a:pt x="5608687" y="442378"/>
                  </a:lnTo>
                  <a:lnTo>
                    <a:pt x="5634835" y="497876"/>
                  </a:lnTo>
                  <a:lnTo>
                    <a:pt x="5639087" y="526504"/>
                  </a:lnTo>
                  <a:lnTo>
                    <a:pt x="5637176" y="555506"/>
                  </a:lnTo>
                  <a:lnTo>
                    <a:pt x="5614035" y="613991"/>
                  </a:lnTo>
                  <a:lnTo>
                    <a:pt x="5590782" y="644806"/>
                  </a:lnTo>
                  <a:lnTo>
                    <a:pt x="5581396" y="654821"/>
                  </a:lnTo>
                  <a:lnTo>
                    <a:pt x="5624188" y="681253"/>
                  </a:lnTo>
                  <a:lnTo>
                    <a:pt x="5661344" y="708665"/>
                  </a:lnTo>
                  <a:lnTo>
                    <a:pt x="5692907" y="736913"/>
                  </a:lnTo>
                  <a:lnTo>
                    <a:pt x="5718919" y="765857"/>
                  </a:lnTo>
                  <a:lnTo>
                    <a:pt x="5754462" y="825260"/>
                  </a:lnTo>
                  <a:lnTo>
                    <a:pt x="5768313" y="885738"/>
                  </a:lnTo>
                  <a:lnTo>
                    <a:pt x="5767211" y="916024"/>
                  </a:lnTo>
                  <a:lnTo>
                    <a:pt x="5749166" y="975979"/>
                  </a:lnTo>
                  <a:lnTo>
                    <a:pt x="5710283" y="1034164"/>
                  </a:lnTo>
                  <a:lnTo>
                    <a:pt x="5683134" y="1062238"/>
                  </a:lnTo>
                  <a:lnTo>
                    <a:pt x="5650904" y="1089442"/>
                  </a:lnTo>
                  <a:lnTo>
                    <a:pt x="5613635" y="1115635"/>
                  </a:lnTo>
                  <a:lnTo>
                    <a:pt x="5571370" y="1140674"/>
                  </a:lnTo>
                  <a:lnTo>
                    <a:pt x="5524152" y="1164418"/>
                  </a:lnTo>
                  <a:lnTo>
                    <a:pt x="5472023" y="1186724"/>
                  </a:lnTo>
                  <a:lnTo>
                    <a:pt x="5415026" y="1207449"/>
                  </a:lnTo>
                  <a:lnTo>
                    <a:pt x="5373149" y="1220661"/>
                  </a:lnTo>
                  <a:lnTo>
                    <a:pt x="5329725" y="1232775"/>
                  </a:lnTo>
                  <a:lnTo>
                    <a:pt x="5284869" y="1243769"/>
                  </a:lnTo>
                  <a:lnTo>
                    <a:pt x="5238700" y="1253622"/>
                  </a:lnTo>
                  <a:lnTo>
                    <a:pt x="5191334" y="1262313"/>
                  </a:lnTo>
                  <a:lnTo>
                    <a:pt x="5142888" y="1269821"/>
                  </a:lnTo>
                  <a:lnTo>
                    <a:pt x="5093479" y="1276125"/>
                  </a:lnTo>
                  <a:lnTo>
                    <a:pt x="5043225" y="1281203"/>
                  </a:lnTo>
                  <a:lnTo>
                    <a:pt x="4992243" y="1285034"/>
                  </a:lnTo>
                  <a:lnTo>
                    <a:pt x="4989175" y="1312603"/>
                  </a:lnTo>
                  <a:lnTo>
                    <a:pt x="4968317" y="1365763"/>
                  </a:lnTo>
                  <a:lnTo>
                    <a:pt x="4929165" y="1415709"/>
                  </a:lnTo>
                  <a:lnTo>
                    <a:pt x="4873320" y="1461757"/>
                  </a:lnTo>
                  <a:lnTo>
                    <a:pt x="4839637" y="1483104"/>
                  </a:lnTo>
                  <a:lnTo>
                    <a:pt x="4802382" y="1503219"/>
                  </a:lnTo>
                  <a:lnTo>
                    <a:pt x="4761753" y="1522016"/>
                  </a:lnTo>
                  <a:lnTo>
                    <a:pt x="4717952" y="1539408"/>
                  </a:lnTo>
                  <a:lnTo>
                    <a:pt x="4671178" y="1555311"/>
                  </a:lnTo>
                  <a:lnTo>
                    <a:pt x="4621632" y="1569638"/>
                  </a:lnTo>
                  <a:lnTo>
                    <a:pt x="4569513" y="1582304"/>
                  </a:lnTo>
                  <a:lnTo>
                    <a:pt x="4515022" y="1593222"/>
                  </a:lnTo>
                  <a:lnTo>
                    <a:pt x="4458359" y="1602307"/>
                  </a:lnTo>
                  <a:lnTo>
                    <a:pt x="4399724" y="1609473"/>
                  </a:lnTo>
                  <a:lnTo>
                    <a:pt x="4339316" y="1614635"/>
                  </a:lnTo>
                  <a:lnTo>
                    <a:pt x="4277337" y="1617705"/>
                  </a:lnTo>
                  <a:lnTo>
                    <a:pt x="4213987" y="1618599"/>
                  </a:lnTo>
                  <a:lnTo>
                    <a:pt x="4160730" y="1617609"/>
                  </a:lnTo>
                  <a:lnTo>
                    <a:pt x="4107949" y="1615034"/>
                  </a:lnTo>
                  <a:lnTo>
                    <a:pt x="4055824" y="1610897"/>
                  </a:lnTo>
                  <a:lnTo>
                    <a:pt x="4004532" y="1605221"/>
                  </a:lnTo>
                  <a:lnTo>
                    <a:pt x="3954252" y="1598029"/>
                  </a:lnTo>
                  <a:lnTo>
                    <a:pt x="3905162" y="1589344"/>
                  </a:lnTo>
                  <a:lnTo>
                    <a:pt x="3857442" y="1579187"/>
                  </a:lnTo>
                  <a:lnTo>
                    <a:pt x="3811270" y="1567583"/>
                  </a:lnTo>
                  <a:lnTo>
                    <a:pt x="3792273" y="1592128"/>
                  </a:lnTo>
                  <a:lnTo>
                    <a:pt x="3744534" y="1638471"/>
                  </a:lnTo>
                  <a:lnTo>
                    <a:pt x="3684787" y="1680923"/>
                  </a:lnTo>
                  <a:lnTo>
                    <a:pt x="3650780" y="1700603"/>
                  </a:lnTo>
                  <a:lnTo>
                    <a:pt x="3614217" y="1719206"/>
                  </a:lnTo>
                  <a:lnTo>
                    <a:pt x="3575243" y="1736697"/>
                  </a:lnTo>
                  <a:lnTo>
                    <a:pt x="3534009" y="1753042"/>
                  </a:lnTo>
                  <a:lnTo>
                    <a:pt x="3490663" y="1768207"/>
                  </a:lnTo>
                  <a:lnTo>
                    <a:pt x="3445351" y="1782156"/>
                  </a:lnTo>
                  <a:lnTo>
                    <a:pt x="3398223" y="1794855"/>
                  </a:lnTo>
                  <a:lnTo>
                    <a:pt x="3349427" y="1806269"/>
                  </a:lnTo>
                  <a:lnTo>
                    <a:pt x="3299111" y="1816365"/>
                  </a:lnTo>
                  <a:lnTo>
                    <a:pt x="3247423" y="1825106"/>
                  </a:lnTo>
                  <a:lnTo>
                    <a:pt x="3194512" y="1832458"/>
                  </a:lnTo>
                  <a:lnTo>
                    <a:pt x="3140525" y="1838388"/>
                  </a:lnTo>
                  <a:lnTo>
                    <a:pt x="3085611" y="1842859"/>
                  </a:lnTo>
                  <a:lnTo>
                    <a:pt x="3029918" y="1845838"/>
                  </a:lnTo>
                  <a:lnTo>
                    <a:pt x="2973594" y="1847290"/>
                  </a:lnTo>
                  <a:lnTo>
                    <a:pt x="2916787" y="1847180"/>
                  </a:lnTo>
                  <a:lnTo>
                    <a:pt x="2859647" y="1845474"/>
                  </a:lnTo>
                  <a:lnTo>
                    <a:pt x="2802320" y="1842136"/>
                  </a:lnTo>
                  <a:lnTo>
                    <a:pt x="2744955" y="1837133"/>
                  </a:lnTo>
                  <a:lnTo>
                    <a:pt x="2687701" y="1830430"/>
                  </a:lnTo>
                  <a:lnTo>
                    <a:pt x="2628652" y="1821630"/>
                  </a:lnTo>
                  <a:lnTo>
                    <a:pt x="2571410" y="1811121"/>
                  </a:lnTo>
                  <a:lnTo>
                    <a:pt x="2516151" y="1798958"/>
                  </a:lnTo>
                  <a:lnTo>
                    <a:pt x="2463051" y="1785200"/>
                  </a:lnTo>
                  <a:lnTo>
                    <a:pt x="2412285" y="1769904"/>
                  </a:lnTo>
                  <a:lnTo>
                    <a:pt x="2364030" y="1753126"/>
                  </a:lnTo>
                  <a:lnTo>
                    <a:pt x="2318462" y="1734924"/>
                  </a:lnTo>
                  <a:lnTo>
                    <a:pt x="2275757" y="1715355"/>
                  </a:lnTo>
                  <a:lnTo>
                    <a:pt x="2236091" y="1694477"/>
                  </a:lnTo>
                  <a:lnTo>
                    <a:pt x="2199640" y="1672345"/>
                  </a:lnTo>
                  <a:lnTo>
                    <a:pt x="2150393" y="1684513"/>
                  </a:lnTo>
                  <a:lnTo>
                    <a:pt x="2100286" y="1695378"/>
                  </a:lnTo>
                  <a:lnTo>
                    <a:pt x="2049427" y="1704951"/>
                  </a:lnTo>
                  <a:lnTo>
                    <a:pt x="1997923" y="1713246"/>
                  </a:lnTo>
                  <a:lnTo>
                    <a:pt x="1945883" y="1720272"/>
                  </a:lnTo>
                  <a:lnTo>
                    <a:pt x="1893413" y="1726042"/>
                  </a:lnTo>
                  <a:lnTo>
                    <a:pt x="1840622" y="1730569"/>
                  </a:lnTo>
                  <a:lnTo>
                    <a:pt x="1787618" y="1733862"/>
                  </a:lnTo>
                  <a:lnTo>
                    <a:pt x="1734508" y="1735935"/>
                  </a:lnTo>
                  <a:lnTo>
                    <a:pt x="1681400" y="1736799"/>
                  </a:lnTo>
                  <a:lnTo>
                    <a:pt x="1628402" y="1736466"/>
                  </a:lnTo>
                  <a:lnTo>
                    <a:pt x="1575622" y="1734947"/>
                  </a:lnTo>
                  <a:lnTo>
                    <a:pt x="1523167" y="1732255"/>
                  </a:lnTo>
                  <a:lnTo>
                    <a:pt x="1471145" y="1728401"/>
                  </a:lnTo>
                  <a:lnTo>
                    <a:pt x="1419664" y="1723396"/>
                  </a:lnTo>
                  <a:lnTo>
                    <a:pt x="1368832" y="1717253"/>
                  </a:lnTo>
                  <a:lnTo>
                    <a:pt x="1318757" y="1709983"/>
                  </a:lnTo>
                  <a:lnTo>
                    <a:pt x="1269546" y="1701598"/>
                  </a:lnTo>
                  <a:lnTo>
                    <a:pt x="1221307" y="1692109"/>
                  </a:lnTo>
                  <a:lnTo>
                    <a:pt x="1174147" y="1681530"/>
                  </a:lnTo>
                  <a:lnTo>
                    <a:pt x="1128176" y="1669870"/>
                  </a:lnTo>
                  <a:lnTo>
                    <a:pt x="1083500" y="1657142"/>
                  </a:lnTo>
                  <a:lnTo>
                    <a:pt x="1040227" y="1643359"/>
                  </a:lnTo>
                  <a:lnTo>
                    <a:pt x="998465" y="1628530"/>
                  </a:lnTo>
                  <a:lnTo>
                    <a:pt x="958322" y="1612669"/>
                  </a:lnTo>
                  <a:lnTo>
                    <a:pt x="919905" y="1595787"/>
                  </a:lnTo>
                  <a:lnTo>
                    <a:pt x="883323" y="1577895"/>
                  </a:lnTo>
                  <a:lnTo>
                    <a:pt x="848683" y="1559006"/>
                  </a:lnTo>
                  <a:lnTo>
                    <a:pt x="816092" y="1539131"/>
                  </a:lnTo>
                  <a:lnTo>
                    <a:pt x="781964" y="1515589"/>
                  </a:lnTo>
                  <a:lnTo>
                    <a:pt x="774776" y="1510166"/>
                  </a:lnTo>
                  <a:lnTo>
                    <a:pt x="711402" y="1511905"/>
                  </a:lnTo>
                  <a:lnTo>
                    <a:pt x="649224" y="1510696"/>
                  </a:lnTo>
                  <a:lnTo>
                    <a:pt x="588636" y="1506677"/>
                  </a:lnTo>
                  <a:lnTo>
                    <a:pt x="530032" y="1499982"/>
                  </a:lnTo>
                  <a:lnTo>
                    <a:pt x="473805" y="1490746"/>
                  </a:lnTo>
                  <a:lnTo>
                    <a:pt x="420351" y="1479105"/>
                  </a:lnTo>
                  <a:lnTo>
                    <a:pt x="370061" y="1465194"/>
                  </a:lnTo>
                  <a:lnTo>
                    <a:pt x="323332" y="1449148"/>
                  </a:lnTo>
                  <a:lnTo>
                    <a:pt x="280555" y="1431103"/>
                  </a:lnTo>
                  <a:lnTo>
                    <a:pt x="242126" y="1411193"/>
                  </a:lnTo>
                  <a:lnTo>
                    <a:pt x="208439" y="1389554"/>
                  </a:lnTo>
                  <a:lnTo>
                    <a:pt x="156863" y="1341630"/>
                  </a:lnTo>
                  <a:lnTo>
                    <a:pt x="128981" y="1288412"/>
                  </a:lnTo>
                  <a:lnTo>
                    <a:pt x="125260" y="1251521"/>
                  </a:lnTo>
                  <a:lnTo>
                    <a:pt x="133788" y="1215165"/>
                  </a:lnTo>
                  <a:lnTo>
                    <a:pt x="154149" y="1179893"/>
                  </a:lnTo>
                  <a:lnTo>
                    <a:pt x="185929" y="1146254"/>
                  </a:lnTo>
                  <a:lnTo>
                    <a:pt x="228715" y="1114794"/>
                  </a:lnTo>
                  <a:lnTo>
                    <a:pt x="282092" y="1086063"/>
                  </a:lnTo>
                  <a:lnTo>
                    <a:pt x="221603" y="1068244"/>
                  </a:lnTo>
                  <a:lnTo>
                    <a:pt x="167824" y="1047744"/>
                  </a:lnTo>
                  <a:lnTo>
                    <a:pt x="120951" y="1024886"/>
                  </a:lnTo>
                  <a:lnTo>
                    <a:pt x="81176" y="999998"/>
                  </a:lnTo>
                  <a:lnTo>
                    <a:pt x="48695" y="973404"/>
                  </a:lnTo>
                  <a:lnTo>
                    <a:pt x="6390" y="916404"/>
                  </a:lnTo>
                  <a:lnTo>
                    <a:pt x="0" y="896252"/>
                  </a:lnTo>
                </a:path>
                <a:path w="5768340" h="1847850">
                  <a:moveTo>
                    <a:pt x="0" y="837177"/>
                  </a:moveTo>
                  <a:lnTo>
                    <a:pt x="17851" y="796277"/>
                  </a:lnTo>
                  <a:lnTo>
                    <a:pt x="74726" y="738362"/>
                  </a:lnTo>
                  <a:lnTo>
                    <a:pt x="108388" y="715967"/>
                  </a:lnTo>
                  <a:lnTo>
                    <a:pt x="146850" y="695443"/>
                  </a:lnTo>
                  <a:lnTo>
                    <a:pt x="189697" y="676908"/>
                  </a:lnTo>
                  <a:lnTo>
                    <a:pt x="236516" y="660478"/>
                  </a:lnTo>
                  <a:lnTo>
                    <a:pt x="286891" y="646271"/>
                  </a:lnTo>
                  <a:lnTo>
                    <a:pt x="340408" y="634403"/>
                  </a:lnTo>
                  <a:lnTo>
                    <a:pt x="396654" y="624991"/>
                  </a:lnTo>
                  <a:lnTo>
                    <a:pt x="455213" y="618152"/>
                  </a:lnTo>
                  <a:lnTo>
                    <a:pt x="515670" y="614004"/>
                  </a:lnTo>
                  <a:lnTo>
                    <a:pt x="520522" y="608251"/>
                  </a:lnTo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99890" y="4002278"/>
              <a:ext cx="121665" cy="12166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34078" y="4237228"/>
              <a:ext cx="224282" cy="22415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88277" y="4563745"/>
              <a:ext cx="5290820" cy="2085975"/>
            </a:xfrm>
            <a:custGeom>
              <a:avLst/>
              <a:gdLst/>
              <a:ahLst/>
              <a:cxnLst/>
              <a:rect l="l" t="t" r="r" b="b"/>
              <a:pathLst>
                <a:path w="5290820" h="2085975">
                  <a:moveTo>
                    <a:pt x="3635768" y="153923"/>
                  </a:moveTo>
                  <a:lnTo>
                    <a:pt x="3627929" y="202557"/>
                  </a:lnTo>
                  <a:lnTo>
                    <a:pt x="3606093" y="244809"/>
                  </a:lnTo>
                  <a:lnTo>
                    <a:pt x="3572784" y="278136"/>
                  </a:lnTo>
                  <a:lnTo>
                    <a:pt x="3530527" y="299996"/>
                  </a:lnTo>
                  <a:lnTo>
                    <a:pt x="3481844" y="307847"/>
                  </a:lnTo>
                  <a:lnTo>
                    <a:pt x="3433224" y="299996"/>
                  </a:lnTo>
                  <a:lnTo>
                    <a:pt x="3391004" y="278136"/>
                  </a:lnTo>
                  <a:lnTo>
                    <a:pt x="3357714" y="244809"/>
                  </a:lnTo>
                  <a:lnTo>
                    <a:pt x="3335886" y="202557"/>
                  </a:lnTo>
                  <a:lnTo>
                    <a:pt x="3328047" y="153923"/>
                  </a:lnTo>
                  <a:lnTo>
                    <a:pt x="3335886" y="105290"/>
                  </a:lnTo>
                  <a:lnTo>
                    <a:pt x="3357714" y="63038"/>
                  </a:lnTo>
                  <a:lnTo>
                    <a:pt x="3391004" y="29711"/>
                  </a:lnTo>
                  <a:lnTo>
                    <a:pt x="3433224" y="7851"/>
                  </a:lnTo>
                  <a:lnTo>
                    <a:pt x="3481844" y="0"/>
                  </a:lnTo>
                  <a:lnTo>
                    <a:pt x="3530527" y="7851"/>
                  </a:lnTo>
                  <a:lnTo>
                    <a:pt x="3572784" y="29711"/>
                  </a:lnTo>
                  <a:lnTo>
                    <a:pt x="3606093" y="63038"/>
                  </a:lnTo>
                  <a:lnTo>
                    <a:pt x="3627929" y="105290"/>
                  </a:lnTo>
                  <a:lnTo>
                    <a:pt x="3635768" y="153923"/>
                  </a:lnTo>
                  <a:close/>
                </a:path>
                <a:path w="5290820" h="2085975">
                  <a:moveTo>
                    <a:pt x="338086" y="1533588"/>
                  </a:moveTo>
                  <a:lnTo>
                    <a:pt x="287564" y="1534344"/>
                  </a:lnTo>
                  <a:lnTo>
                    <a:pt x="237322" y="1533179"/>
                  </a:lnTo>
                  <a:lnTo>
                    <a:pt x="187637" y="1530121"/>
                  </a:lnTo>
                  <a:lnTo>
                    <a:pt x="138785" y="1525197"/>
                  </a:lnTo>
                  <a:lnTo>
                    <a:pt x="91044" y="1518437"/>
                  </a:lnTo>
                  <a:lnTo>
                    <a:pt x="44690" y="1509866"/>
                  </a:lnTo>
                  <a:lnTo>
                    <a:pt x="0" y="1499514"/>
                  </a:lnTo>
                </a:path>
                <a:path w="5290820" h="2085975">
                  <a:moveTo>
                    <a:pt x="636384" y="1906409"/>
                  </a:moveTo>
                  <a:lnTo>
                    <a:pt x="600390" y="1912065"/>
                  </a:lnTo>
                  <a:lnTo>
                    <a:pt x="563659" y="1916677"/>
                  </a:lnTo>
                  <a:lnTo>
                    <a:pt x="526311" y="1920232"/>
                  </a:lnTo>
                  <a:lnTo>
                    <a:pt x="488467" y="1922716"/>
                  </a:lnTo>
                </a:path>
                <a:path w="5290820" h="2085975">
                  <a:moveTo>
                    <a:pt x="1910981" y="2085555"/>
                  </a:moveTo>
                  <a:lnTo>
                    <a:pt x="1885317" y="2067757"/>
                  </a:lnTo>
                  <a:lnTo>
                    <a:pt x="1861880" y="2049402"/>
                  </a:lnTo>
                  <a:lnTo>
                    <a:pt x="1840705" y="2030527"/>
                  </a:lnTo>
                  <a:lnTo>
                    <a:pt x="1821827" y="2011171"/>
                  </a:lnTo>
                </a:path>
                <a:path w="5290820" h="2085975">
                  <a:moveTo>
                    <a:pt x="3559187" y="1900085"/>
                  </a:moveTo>
                  <a:lnTo>
                    <a:pt x="3554024" y="1920773"/>
                  </a:lnTo>
                  <a:lnTo>
                    <a:pt x="3546360" y="1941299"/>
                  </a:lnTo>
                  <a:lnTo>
                    <a:pt x="3536220" y="1961621"/>
                  </a:lnTo>
                  <a:lnTo>
                    <a:pt x="3523627" y="1981695"/>
                  </a:lnTo>
                </a:path>
                <a:path w="5290820" h="2085975">
                  <a:moveTo>
                    <a:pt x="4266831" y="1395818"/>
                  </a:moveTo>
                  <a:lnTo>
                    <a:pt x="4331628" y="1411268"/>
                  </a:lnTo>
                  <a:lnTo>
                    <a:pt x="4392057" y="1429119"/>
                  </a:lnTo>
                  <a:lnTo>
                    <a:pt x="4447866" y="1449196"/>
                  </a:lnTo>
                  <a:lnTo>
                    <a:pt x="4498804" y="1471321"/>
                  </a:lnTo>
                  <a:lnTo>
                    <a:pt x="4544619" y="1495317"/>
                  </a:lnTo>
                  <a:lnTo>
                    <a:pt x="4585061" y="1521009"/>
                  </a:lnTo>
                  <a:lnTo>
                    <a:pt x="4619878" y="1548217"/>
                  </a:lnTo>
                  <a:lnTo>
                    <a:pt x="4648819" y="1576767"/>
                  </a:lnTo>
                  <a:lnTo>
                    <a:pt x="4688066" y="1637181"/>
                  </a:lnTo>
                  <a:lnTo>
                    <a:pt x="4697869" y="1668691"/>
                  </a:lnTo>
                  <a:lnTo>
                    <a:pt x="4700790" y="1700834"/>
                  </a:lnTo>
                </a:path>
                <a:path w="5290820" h="2085975">
                  <a:moveTo>
                    <a:pt x="5290451" y="1070965"/>
                  </a:moveTo>
                  <a:lnTo>
                    <a:pt x="5253712" y="1103075"/>
                  </a:lnTo>
                  <a:lnTo>
                    <a:pt x="5208949" y="1133033"/>
                  </a:lnTo>
                  <a:lnTo>
                    <a:pt x="5156613" y="1160548"/>
                  </a:lnTo>
                  <a:lnTo>
                    <a:pt x="5097157" y="1185329"/>
                  </a:lnTo>
                </a:path>
                <a:path w="5290820" h="2085975">
                  <a:moveTo>
                    <a:pt x="4826774" y="646556"/>
                  </a:moveTo>
                  <a:lnTo>
                    <a:pt x="4831559" y="660011"/>
                  </a:lnTo>
                  <a:lnTo>
                    <a:pt x="4834855" y="673512"/>
                  </a:lnTo>
                  <a:lnTo>
                    <a:pt x="4836650" y="687062"/>
                  </a:lnTo>
                  <a:lnTo>
                    <a:pt x="4836934" y="700658"/>
                  </a:lnTo>
                </a:path>
                <a:path w="5290820" h="2085975">
                  <a:moveTo>
                    <a:pt x="3592715" y="583564"/>
                  </a:moveTo>
                  <a:lnTo>
                    <a:pt x="3613103" y="565219"/>
                  </a:lnTo>
                  <a:lnTo>
                    <a:pt x="3636467" y="547576"/>
                  </a:lnTo>
                  <a:lnTo>
                    <a:pt x="3662688" y="530719"/>
                  </a:lnTo>
                  <a:lnTo>
                    <a:pt x="3691648" y="514730"/>
                  </a:lnTo>
                </a:path>
                <a:path w="5290820" h="2085975">
                  <a:moveTo>
                    <a:pt x="2666885" y="616457"/>
                  </a:moveTo>
                  <a:lnTo>
                    <a:pt x="2675616" y="601081"/>
                  </a:lnTo>
                  <a:lnTo>
                    <a:pt x="2686538" y="586025"/>
                  </a:lnTo>
                  <a:lnTo>
                    <a:pt x="2699604" y="571327"/>
                  </a:lnTo>
                  <a:lnTo>
                    <a:pt x="2714764" y="557021"/>
                  </a:lnTo>
                </a:path>
                <a:path w="5290820" h="2085975">
                  <a:moveTo>
                    <a:pt x="1580273" y="636523"/>
                  </a:moveTo>
                  <a:lnTo>
                    <a:pt x="1626614" y="649212"/>
                  </a:lnTo>
                  <a:lnTo>
                    <a:pt x="1671062" y="663066"/>
                  </a:lnTo>
                  <a:lnTo>
                    <a:pt x="1713486" y="678064"/>
                  </a:lnTo>
                  <a:lnTo>
                    <a:pt x="1753755" y="694181"/>
                  </a:lnTo>
                </a:path>
                <a:path w="5290820" h="2085975">
                  <a:moveTo>
                    <a:pt x="262547" y="1089558"/>
                  </a:moveTo>
                  <a:lnTo>
                    <a:pt x="252913" y="1074600"/>
                  </a:lnTo>
                  <a:lnTo>
                    <a:pt x="244651" y="1059494"/>
                  </a:lnTo>
                  <a:lnTo>
                    <a:pt x="237767" y="1044259"/>
                  </a:lnTo>
                  <a:lnTo>
                    <a:pt x="232270" y="1028915"/>
                  </a:lnTo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27735" y="5111496"/>
            <a:ext cx="3515360" cy="148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22555" algn="ctr">
              <a:lnSpc>
                <a:spcPct val="1000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La</a:t>
            </a:r>
            <a:r>
              <a:rPr sz="16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importancia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consumo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y</a:t>
            </a:r>
            <a:r>
              <a:rPr sz="1600" b="1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600" b="1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ocio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00"/>
              </a:lnSpc>
            </a:pP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16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mbria"/>
                <a:cs typeface="Cambria"/>
              </a:rPr>
              <a:t>burgueses</a:t>
            </a:r>
            <a:r>
              <a:rPr sz="16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Cambria"/>
                <a:cs typeface="Cambria"/>
              </a:rPr>
              <a:t>frecuentaban</a:t>
            </a:r>
            <a:r>
              <a:rPr sz="16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teatro,</a:t>
            </a:r>
            <a:endParaRPr sz="1600">
              <a:latin typeface="Cambria"/>
              <a:cs typeface="Cambria"/>
            </a:endParaRPr>
          </a:p>
          <a:p>
            <a:pPr marL="238760" marR="245110" indent="-1270" algn="ctr">
              <a:lnSpc>
                <a:spcPct val="100000"/>
              </a:lnSpc>
            </a:pPr>
            <a:r>
              <a:rPr sz="1600" spc="8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 ballet,</a:t>
            </a:r>
            <a:r>
              <a:rPr sz="16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600" spc="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75" dirty="0">
                <a:solidFill>
                  <a:srgbClr val="FFFFFF"/>
                </a:solidFill>
                <a:latin typeface="Cambria"/>
                <a:cs typeface="Cambria"/>
              </a:rPr>
              <a:t>ópera,</a:t>
            </a:r>
            <a:r>
              <a:rPr sz="16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Cambria"/>
                <a:cs typeface="Cambria"/>
              </a:rPr>
              <a:t>etc.</a:t>
            </a:r>
            <a:r>
              <a:rPr sz="16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Cambria"/>
                <a:cs typeface="Cambria"/>
              </a:rPr>
              <a:t>Además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promovían</a:t>
            </a:r>
            <a:r>
              <a:rPr sz="16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16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artes.</a:t>
            </a:r>
            <a:r>
              <a:rPr sz="16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Cambria"/>
                <a:cs typeface="Cambria"/>
              </a:rPr>
              <a:t>Querían</a:t>
            </a:r>
            <a:r>
              <a:rPr sz="16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Cambria"/>
                <a:cs typeface="Cambria"/>
              </a:rPr>
              <a:t>ser </a:t>
            </a:r>
            <a:r>
              <a:rPr sz="1600" spc="50" dirty="0">
                <a:solidFill>
                  <a:srgbClr val="FFFFFF"/>
                </a:solidFill>
                <a:latin typeface="Cambria"/>
                <a:cs typeface="Cambria"/>
              </a:rPr>
              <a:t>respetados</a:t>
            </a:r>
            <a:r>
              <a:rPr sz="1600" spc="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Cambria"/>
                <a:cs typeface="Cambria"/>
              </a:rPr>
              <a:t>socialmente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9940" y="286956"/>
            <a:ext cx="7740015" cy="1306195"/>
            <a:chOff x="789940" y="286956"/>
            <a:chExt cx="7740015" cy="13061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6160" y="830538"/>
              <a:ext cx="7132574" cy="7916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40" y="286956"/>
              <a:ext cx="7739633" cy="8816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4240" y="711136"/>
              <a:ext cx="7378954" cy="88169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0" marR="5080" indent="-114300">
              <a:lnSpc>
                <a:spcPts val="3340"/>
              </a:lnSpc>
              <a:spcBef>
                <a:spcPts val="530"/>
              </a:spcBef>
              <a:tabLst>
                <a:tab pos="796925" algn="l"/>
                <a:tab pos="1287145" algn="l"/>
                <a:tab pos="2308225" algn="l"/>
                <a:tab pos="3284220" algn="l"/>
                <a:tab pos="4100195" algn="l"/>
                <a:tab pos="4267200" algn="l"/>
                <a:tab pos="4770120" algn="l"/>
              </a:tabLst>
            </a:pPr>
            <a:r>
              <a:rPr spc="340" dirty="0"/>
              <a:t>¿POR</a:t>
            </a:r>
            <a:r>
              <a:rPr dirty="0"/>
              <a:t>	</a:t>
            </a:r>
            <a:r>
              <a:rPr spc="290" dirty="0"/>
              <a:t>QUÉ</a:t>
            </a:r>
            <a:r>
              <a:rPr dirty="0"/>
              <a:t>	</a:t>
            </a:r>
            <a:r>
              <a:rPr spc="310" dirty="0"/>
              <a:t>FUE</a:t>
            </a:r>
            <a:r>
              <a:rPr dirty="0"/>
              <a:t>	</a:t>
            </a:r>
            <a:r>
              <a:rPr spc="165" dirty="0"/>
              <a:t>TAN</a:t>
            </a:r>
            <a:r>
              <a:rPr dirty="0"/>
              <a:t>	</a:t>
            </a:r>
            <a:r>
              <a:rPr spc="220" dirty="0"/>
              <a:t>IMPORTANTE</a:t>
            </a:r>
            <a:r>
              <a:rPr u="none" spc="220" dirty="0"/>
              <a:t> </a:t>
            </a:r>
            <a:r>
              <a:rPr spc="200" dirty="0"/>
              <a:t>LA</a:t>
            </a:r>
            <a:r>
              <a:rPr dirty="0"/>
              <a:t>	</a:t>
            </a:r>
            <a:r>
              <a:rPr spc="280" dirty="0"/>
              <a:t>BURGUESÍA</a:t>
            </a:r>
            <a:r>
              <a:rPr spc="320" dirty="0"/>
              <a:t> </a:t>
            </a:r>
            <a:r>
              <a:rPr spc="280" dirty="0"/>
              <a:t>EN</a:t>
            </a:r>
            <a:r>
              <a:rPr dirty="0"/>
              <a:t>	</a:t>
            </a:r>
            <a:r>
              <a:rPr spc="315" dirty="0"/>
              <a:t>EL</a:t>
            </a:r>
            <a:r>
              <a:rPr dirty="0"/>
              <a:t>	</a:t>
            </a:r>
            <a:r>
              <a:rPr spc="295" dirty="0"/>
              <a:t>PERIODO?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254634" y="1254718"/>
            <a:ext cx="7792720" cy="4475480"/>
            <a:chOff x="254634" y="1254718"/>
            <a:chExt cx="7792720" cy="44754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0459" y="1254718"/>
              <a:ext cx="6906641" cy="791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4159" y="1544320"/>
              <a:ext cx="2791460" cy="4175760"/>
            </a:xfrm>
            <a:custGeom>
              <a:avLst/>
              <a:gdLst/>
              <a:ahLst/>
              <a:cxnLst/>
              <a:rect l="l" t="t" r="r" b="b"/>
              <a:pathLst>
                <a:path w="2791460" h="4175760">
                  <a:moveTo>
                    <a:pt x="2326259" y="0"/>
                  </a:moveTo>
                  <a:lnTo>
                    <a:pt x="465251" y="0"/>
                  </a:lnTo>
                  <a:lnTo>
                    <a:pt x="417683" y="2401"/>
                  </a:lnTo>
                  <a:lnTo>
                    <a:pt x="371488" y="9451"/>
                  </a:lnTo>
                  <a:lnTo>
                    <a:pt x="326902" y="20914"/>
                  </a:lnTo>
                  <a:lnTo>
                    <a:pt x="284156" y="36558"/>
                  </a:lnTo>
                  <a:lnTo>
                    <a:pt x="243487" y="56147"/>
                  </a:lnTo>
                  <a:lnTo>
                    <a:pt x="205127" y="79449"/>
                  </a:lnTo>
                  <a:lnTo>
                    <a:pt x="169310" y="106230"/>
                  </a:lnTo>
                  <a:lnTo>
                    <a:pt x="136270" y="136255"/>
                  </a:lnTo>
                  <a:lnTo>
                    <a:pt x="106242" y="169290"/>
                  </a:lnTo>
                  <a:lnTo>
                    <a:pt x="79459" y="205103"/>
                  </a:lnTo>
                  <a:lnTo>
                    <a:pt x="56154" y="243459"/>
                  </a:lnTo>
                  <a:lnTo>
                    <a:pt x="36562" y="284124"/>
                  </a:lnTo>
                  <a:lnTo>
                    <a:pt x="20917" y="326865"/>
                  </a:lnTo>
                  <a:lnTo>
                    <a:pt x="9452" y="371447"/>
                  </a:lnTo>
                  <a:lnTo>
                    <a:pt x="2402" y="417637"/>
                  </a:lnTo>
                  <a:lnTo>
                    <a:pt x="0" y="465200"/>
                  </a:lnTo>
                  <a:lnTo>
                    <a:pt x="0" y="3710558"/>
                  </a:lnTo>
                  <a:lnTo>
                    <a:pt x="2402" y="3758122"/>
                  </a:lnTo>
                  <a:lnTo>
                    <a:pt x="9452" y="3804312"/>
                  </a:lnTo>
                  <a:lnTo>
                    <a:pt x="20917" y="3848894"/>
                  </a:lnTo>
                  <a:lnTo>
                    <a:pt x="36562" y="3891635"/>
                  </a:lnTo>
                  <a:lnTo>
                    <a:pt x="56154" y="3932300"/>
                  </a:lnTo>
                  <a:lnTo>
                    <a:pt x="79459" y="3970656"/>
                  </a:lnTo>
                  <a:lnTo>
                    <a:pt x="106242" y="4006469"/>
                  </a:lnTo>
                  <a:lnTo>
                    <a:pt x="136271" y="4039504"/>
                  </a:lnTo>
                  <a:lnTo>
                    <a:pt x="169310" y="4069529"/>
                  </a:lnTo>
                  <a:lnTo>
                    <a:pt x="205127" y="4096310"/>
                  </a:lnTo>
                  <a:lnTo>
                    <a:pt x="243487" y="4119612"/>
                  </a:lnTo>
                  <a:lnTo>
                    <a:pt x="284156" y="4139201"/>
                  </a:lnTo>
                  <a:lnTo>
                    <a:pt x="326902" y="4154845"/>
                  </a:lnTo>
                  <a:lnTo>
                    <a:pt x="371488" y="4166308"/>
                  </a:lnTo>
                  <a:lnTo>
                    <a:pt x="417683" y="4173358"/>
                  </a:lnTo>
                  <a:lnTo>
                    <a:pt x="465251" y="4175759"/>
                  </a:lnTo>
                  <a:lnTo>
                    <a:pt x="2326259" y="4175759"/>
                  </a:lnTo>
                  <a:lnTo>
                    <a:pt x="2373822" y="4173358"/>
                  </a:lnTo>
                  <a:lnTo>
                    <a:pt x="2420012" y="4166308"/>
                  </a:lnTo>
                  <a:lnTo>
                    <a:pt x="2464594" y="4154845"/>
                  </a:lnTo>
                  <a:lnTo>
                    <a:pt x="2507335" y="4139201"/>
                  </a:lnTo>
                  <a:lnTo>
                    <a:pt x="2548000" y="4119612"/>
                  </a:lnTo>
                  <a:lnTo>
                    <a:pt x="2586356" y="4096310"/>
                  </a:lnTo>
                  <a:lnTo>
                    <a:pt x="2622169" y="4069529"/>
                  </a:lnTo>
                  <a:lnTo>
                    <a:pt x="2655204" y="4039504"/>
                  </a:lnTo>
                  <a:lnTo>
                    <a:pt x="2685229" y="4006469"/>
                  </a:lnTo>
                  <a:lnTo>
                    <a:pt x="2712010" y="3970656"/>
                  </a:lnTo>
                  <a:lnTo>
                    <a:pt x="2735312" y="3932300"/>
                  </a:lnTo>
                  <a:lnTo>
                    <a:pt x="2754901" y="3891635"/>
                  </a:lnTo>
                  <a:lnTo>
                    <a:pt x="2770545" y="3848894"/>
                  </a:lnTo>
                  <a:lnTo>
                    <a:pt x="2782008" y="3804312"/>
                  </a:lnTo>
                  <a:lnTo>
                    <a:pt x="2789058" y="3758122"/>
                  </a:lnTo>
                  <a:lnTo>
                    <a:pt x="2791460" y="3710558"/>
                  </a:lnTo>
                  <a:lnTo>
                    <a:pt x="2791460" y="465200"/>
                  </a:lnTo>
                  <a:lnTo>
                    <a:pt x="2789058" y="417637"/>
                  </a:lnTo>
                  <a:lnTo>
                    <a:pt x="2782008" y="371447"/>
                  </a:lnTo>
                  <a:lnTo>
                    <a:pt x="2770545" y="326865"/>
                  </a:lnTo>
                  <a:lnTo>
                    <a:pt x="2754901" y="284124"/>
                  </a:lnTo>
                  <a:lnTo>
                    <a:pt x="2735312" y="243459"/>
                  </a:lnTo>
                  <a:lnTo>
                    <a:pt x="2712010" y="205103"/>
                  </a:lnTo>
                  <a:lnTo>
                    <a:pt x="2685229" y="169290"/>
                  </a:lnTo>
                  <a:lnTo>
                    <a:pt x="2655204" y="136255"/>
                  </a:lnTo>
                  <a:lnTo>
                    <a:pt x="2622169" y="106230"/>
                  </a:lnTo>
                  <a:lnTo>
                    <a:pt x="2586356" y="79449"/>
                  </a:lnTo>
                  <a:lnTo>
                    <a:pt x="2548000" y="56147"/>
                  </a:lnTo>
                  <a:lnTo>
                    <a:pt x="2507335" y="36558"/>
                  </a:lnTo>
                  <a:lnTo>
                    <a:pt x="2464594" y="20914"/>
                  </a:lnTo>
                  <a:lnTo>
                    <a:pt x="2420012" y="9451"/>
                  </a:lnTo>
                  <a:lnTo>
                    <a:pt x="2373822" y="2401"/>
                  </a:lnTo>
                  <a:lnTo>
                    <a:pt x="2326259" y="0"/>
                  </a:lnTo>
                  <a:close/>
                </a:path>
              </a:pathLst>
            </a:custGeom>
            <a:solidFill>
              <a:srgbClr val="DE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4159" y="1544320"/>
              <a:ext cx="2791460" cy="4175760"/>
            </a:xfrm>
            <a:custGeom>
              <a:avLst/>
              <a:gdLst/>
              <a:ahLst/>
              <a:cxnLst/>
              <a:rect l="l" t="t" r="r" b="b"/>
              <a:pathLst>
                <a:path w="2791460" h="4175760">
                  <a:moveTo>
                    <a:pt x="0" y="465200"/>
                  </a:moveTo>
                  <a:lnTo>
                    <a:pt x="2402" y="417637"/>
                  </a:lnTo>
                  <a:lnTo>
                    <a:pt x="9452" y="371447"/>
                  </a:lnTo>
                  <a:lnTo>
                    <a:pt x="20917" y="326865"/>
                  </a:lnTo>
                  <a:lnTo>
                    <a:pt x="36562" y="284124"/>
                  </a:lnTo>
                  <a:lnTo>
                    <a:pt x="56154" y="243459"/>
                  </a:lnTo>
                  <a:lnTo>
                    <a:pt x="79459" y="205103"/>
                  </a:lnTo>
                  <a:lnTo>
                    <a:pt x="106242" y="169290"/>
                  </a:lnTo>
                  <a:lnTo>
                    <a:pt x="136270" y="136255"/>
                  </a:lnTo>
                  <a:lnTo>
                    <a:pt x="169310" y="106230"/>
                  </a:lnTo>
                  <a:lnTo>
                    <a:pt x="205127" y="79449"/>
                  </a:lnTo>
                  <a:lnTo>
                    <a:pt x="243487" y="56147"/>
                  </a:lnTo>
                  <a:lnTo>
                    <a:pt x="284156" y="36558"/>
                  </a:lnTo>
                  <a:lnTo>
                    <a:pt x="326902" y="20914"/>
                  </a:lnTo>
                  <a:lnTo>
                    <a:pt x="371488" y="9451"/>
                  </a:lnTo>
                  <a:lnTo>
                    <a:pt x="417683" y="2401"/>
                  </a:lnTo>
                  <a:lnTo>
                    <a:pt x="465251" y="0"/>
                  </a:lnTo>
                  <a:lnTo>
                    <a:pt x="2326259" y="0"/>
                  </a:lnTo>
                  <a:lnTo>
                    <a:pt x="2373822" y="2401"/>
                  </a:lnTo>
                  <a:lnTo>
                    <a:pt x="2420012" y="9451"/>
                  </a:lnTo>
                  <a:lnTo>
                    <a:pt x="2464594" y="20914"/>
                  </a:lnTo>
                  <a:lnTo>
                    <a:pt x="2507335" y="36558"/>
                  </a:lnTo>
                  <a:lnTo>
                    <a:pt x="2548000" y="56147"/>
                  </a:lnTo>
                  <a:lnTo>
                    <a:pt x="2586356" y="79449"/>
                  </a:lnTo>
                  <a:lnTo>
                    <a:pt x="2622169" y="106230"/>
                  </a:lnTo>
                  <a:lnTo>
                    <a:pt x="2655204" y="136255"/>
                  </a:lnTo>
                  <a:lnTo>
                    <a:pt x="2685229" y="169290"/>
                  </a:lnTo>
                  <a:lnTo>
                    <a:pt x="2712010" y="205103"/>
                  </a:lnTo>
                  <a:lnTo>
                    <a:pt x="2735312" y="243459"/>
                  </a:lnTo>
                  <a:lnTo>
                    <a:pt x="2754901" y="284124"/>
                  </a:lnTo>
                  <a:lnTo>
                    <a:pt x="2770545" y="326865"/>
                  </a:lnTo>
                  <a:lnTo>
                    <a:pt x="2782008" y="371447"/>
                  </a:lnTo>
                  <a:lnTo>
                    <a:pt x="2789058" y="417637"/>
                  </a:lnTo>
                  <a:lnTo>
                    <a:pt x="2791460" y="465200"/>
                  </a:lnTo>
                  <a:lnTo>
                    <a:pt x="2791460" y="3710558"/>
                  </a:lnTo>
                  <a:lnTo>
                    <a:pt x="2789058" y="3758122"/>
                  </a:lnTo>
                  <a:lnTo>
                    <a:pt x="2782008" y="3804312"/>
                  </a:lnTo>
                  <a:lnTo>
                    <a:pt x="2770545" y="3848894"/>
                  </a:lnTo>
                  <a:lnTo>
                    <a:pt x="2754901" y="3891635"/>
                  </a:lnTo>
                  <a:lnTo>
                    <a:pt x="2735312" y="3932300"/>
                  </a:lnTo>
                  <a:lnTo>
                    <a:pt x="2712010" y="3970656"/>
                  </a:lnTo>
                  <a:lnTo>
                    <a:pt x="2685229" y="4006469"/>
                  </a:lnTo>
                  <a:lnTo>
                    <a:pt x="2655204" y="4039504"/>
                  </a:lnTo>
                  <a:lnTo>
                    <a:pt x="2622169" y="4069529"/>
                  </a:lnTo>
                  <a:lnTo>
                    <a:pt x="2586356" y="4096310"/>
                  </a:lnTo>
                  <a:lnTo>
                    <a:pt x="2548000" y="4119612"/>
                  </a:lnTo>
                  <a:lnTo>
                    <a:pt x="2507335" y="4139201"/>
                  </a:lnTo>
                  <a:lnTo>
                    <a:pt x="2464594" y="4154845"/>
                  </a:lnTo>
                  <a:lnTo>
                    <a:pt x="2420012" y="4166308"/>
                  </a:lnTo>
                  <a:lnTo>
                    <a:pt x="2373822" y="4173358"/>
                  </a:lnTo>
                  <a:lnTo>
                    <a:pt x="2326259" y="4175759"/>
                  </a:lnTo>
                  <a:lnTo>
                    <a:pt x="465251" y="4175759"/>
                  </a:lnTo>
                  <a:lnTo>
                    <a:pt x="417683" y="4173358"/>
                  </a:lnTo>
                  <a:lnTo>
                    <a:pt x="371488" y="4166308"/>
                  </a:lnTo>
                  <a:lnTo>
                    <a:pt x="326902" y="4154845"/>
                  </a:lnTo>
                  <a:lnTo>
                    <a:pt x="284156" y="4139201"/>
                  </a:lnTo>
                  <a:lnTo>
                    <a:pt x="243487" y="4119612"/>
                  </a:lnTo>
                  <a:lnTo>
                    <a:pt x="205127" y="4096310"/>
                  </a:lnTo>
                  <a:lnTo>
                    <a:pt x="169310" y="4069529"/>
                  </a:lnTo>
                  <a:lnTo>
                    <a:pt x="136271" y="4039504"/>
                  </a:lnTo>
                  <a:lnTo>
                    <a:pt x="106242" y="4006469"/>
                  </a:lnTo>
                  <a:lnTo>
                    <a:pt x="79459" y="3970656"/>
                  </a:lnTo>
                  <a:lnTo>
                    <a:pt x="56154" y="3932300"/>
                  </a:lnTo>
                  <a:lnTo>
                    <a:pt x="36562" y="3891635"/>
                  </a:lnTo>
                  <a:lnTo>
                    <a:pt x="20917" y="3848894"/>
                  </a:lnTo>
                  <a:lnTo>
                    <a:pt x="9452" y="3804312"/>
                  </a:lnTo>
                  <a:lnTo>
                    <a:pt x="2402" y="3758122"/>
                  </a:lnTo>
                  <a:lnTo>
                    <a:pt x="0" y="3710558"/>
                  </a:lnTo>
                  <a:lnTo>
                    <a:pt x="0" y="465200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15315" y="2106295"/>
            <a:ext cx="208788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445" marR="123825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MT"/>
                <a:cs typeface="Arial MT"/>
              </a:rPr>
              <a:t>Van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contribuir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al </a:t>
            </a:r>
            <a:r>
              <a:rPr sz="1800" dirty="0">
                <a:latin typeface="Arial MT"/>
                <a:cs typeface="Arial MT"/>
              </a:rPr>
              <a:t>desarrollo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25" dirty="0">
                <a:latin typeface="Arial MT"/>
                <a:cs typeface="Arial MT"/>
              </a:rPr>
              <a:t> la </a:t>
            </a:r>
            <a:r>
              <a:rPr sz="1800" dirty="0">
                <a:latin typeface="Arial MT"/>
                <a:cs typeface="Arial MT"/>
              </a:rPr>
              <a:t>economía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del </a:t>
            </a:r>
            <a:r>
              <a:rPr sz="1800" b="1" spc="-10" dirty="0">
                <a:latin typeface="Arial"/>
                <a:cs typeface="Arial"/>
              </a:rPr>
              <a:t>capitalismo</a:t>
            </a:r>
            <a:r>
              <a:rPr sz="1800" spc="-1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  <a:p>
            <a:pPr marL="12065" marR="5080" indent="635" algn="ctr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Alentarán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distintos </a:t>
            </a:r>
            <a:r>
              <a:rPr sz="1800" dirty="0">
                <a:latin typeface="Arial MT"/>
                <a:cs typeface="Arial MT"/>
              </a:rPr>
              <a:t>cambios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 la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forma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producción,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el </a:t>
            </a:r>
            <a:r>
              <a:rPr sz="1800" dirty="0">
                <a:latin typeface="Arial MT"/>
                <a:cs typeface="Arial MT"/>
              </a:rPr>
              <a:t>intercambio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y </a:t>
            </a:r>
            <a:r>
              <a:rPr sz="1800" dirty="0">
                <a:latin typeface="Arial MT"/>
                <a:cs typeface="Arial MT"/>
              </a:rPr>
              <a:t>consumo,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le </a:t>
            </a:r>
            <a:r>
              <a:rPr sz="1800" dirty="0">
                <a:latin typeface="Arial MT"/>
                <a:cs typeface="Arial MT"/>
              </a:rPr>
              <a:t>otorgarán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valor </a:t>
            </a:r>
            <a:r>
              <a:rPr sz="1800" dirty="0">
                <a:latin typeface="Arial MT"/>
                <a:cs typeface="Arial MT"/>
              </a:rPr>
              <a:t>esencial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"/>
                <a:cs typeface="Arial"/>
              </a:rPr>
              <a:t>capital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34054" y="1811654"/>
            <a:ext cx="2922270" cy="4192270"/>
            <a:chOff x="3234054" y="1811654"/>
            <a:chExt cx="2922270" cy="4192270"/>
          </a:xfrm>
        </p:grpSpPr>
        <p:sp>
          <p:nvSpPr>
            <p:cNvPr id="13" name="object 13"/>
            <p:cNvSpPr/>
            <p:nvPr/>
          </p:nvSpPr>
          <p:spPr>
            <a:xfrm>
              <a:off x="3243579" y="1821179"/>
              <a:ext cx="2903220" cy="4173220"/>
            </a:xfrm>
            <a:custGeom>
              <a:avLst/>
              <a:gdLst/>
              <a:ahLst/>
              <a:cxnLst/>
              <a:rect l="l" t="t" r="r" b="b"/>
              <a:pathLst>
                <a:path w="2903220" h="4173220">
                  <a:moveTo>
                    <a:pt x="2419349" y="0"/>
                  </a:moveTo>
                  <a:lnTo>
                    <a:pt x="483869" y="0"/>
                  </a:lnTo>
                  <a:lnTo>
                    <a:pt x="437274" y="2215"/>
                  </a:lnTo>
                  <a:lnTo>
                    <a:pt x="391930" y="8725"/>
                  </a:lnTo>
                  <a:lnTo>
                    <a:pt x="348042" y="19328"/>
                  </a:lnTo>
                  <a:lnTo>
                    <a:pt x="305811" y="33821"/>
                  </a:lnTo>
                  <a:lnTo>
                    <a:pt x="265442" y="52000"/>
                  </a:lnTo>
                  <a:lnTo>
                    <a:pt x="227136" y="73663"/>
                  </a:lnTo>
                  <a:lnTo>
                    <a:pt x="191097" y="98607"/>
                  </a:lnTo>
                  <a:lnTo>
                    <a:pt x="157527" y="126630"/>
                  </a:lnTo>
                  <a:lnTo>
                    <a:pt x="126630" y="157527"/>
                  </a:lnTo>
                  <a:lnTo>
                    <a:pt x="98607" y="191097"/>
                  </a:lnTo>
                  <a:lnTo>
                    <a:pt x="73663" y="227136"/>
                  </a:lnTo>
                  <a:lnTo>
                    <a:pt x="52000" y="265442"/>
                  </a:lnTo>
                  <a:lnTo>
                    <a:pt x="33821" y="305811"/>
                  </a:lnTo>
                  <a:lnTo>
                    <a:pt x="19328" y="348042"/>
                  </a:lnTo>
                  <a:lnTo>
                    <a:pt x="8725" y="391930"/>
                  </a:lnTo>
                  <a:lnTo>
                    <a:pt x="2215" y="437274"/>
                  </a:lnTo>
                  <a:lnTo>
                    <a:pt x="0" y="483870"/>
                  </a:lnTo>
                  <a:lnTo>
                    <a:pt x="0" y="3689350"/>
                  </a:lnTo>
                  <a:lnTo>
                    <a:pt x="2215" y="3735949"/>
                  </a:lnTo>
                  <a:lnTo>
                    <a:pt x="8725" y="3781296"/>
                  </a:lnTo>
                  <a:lnTo>
                    <a:pt x="19328" y="3825186"/>
                  </a:lnTo>
                  <a:lnTo>
                    <a:pt x="33821" y="3867418"/>
                  </a:lnTo>
                  <a:lnTo>
                    <a:pt x="52000" y="3907789"/>
                  </a:lnTo>
                  <a:lnTo>
                    <a:pt x="73663" y="3946094"/>
                  </a:lnTo>
                  <a:lnTo>
                    <a:pt x="98607" y="3982133"/>
                  </a:lnTo>
                  <a:lnTo>
                    <a:pt x="126630" y="4015702"/>
                  </a:lnTo>
                  <a:lnTo>
                    <a:pt x="157527" y="4046598"/>
                  </a:lnTo>
                  <a:lnTo>
                    <a:pt x="191097" y="4074619"/>
                  </a:lnTo>
                  <a:lnTo>
                    <a:pt x="227136" y="4099562"/>
                  </a:lnTo>
                  <a:lnTo>
                    <a:pt x="265442" y="4121223"/>
                  </a:lnTo>
                  <a:lnTo>
                    <a:pt x="305811" y="4139401"/>
                  </a:lnTo>
                  <a:lnTo>
                    <a:pt x="348042" y="4153893"/>
                  </a:lnTo>
                  <a:lnTo>
                    <a:pt x="391930" y="4164495"/>
                  </a:lnTo>
                  <a:lnTo>
                    <a:pt x="437274" y="4171004"/>
                  </a:lnTo>
                  <a:lnTo>
                    <a:pt x="483869" y="4173220"/>
                  </a:lnTo>
                  <a:lnTo>
                    <a:pt x="2419349" y="4173220"/>
                  </a:lnTo>
                  <a:lnTo>
                    <a:pt x="2465945" y="4171004"/>
                  </a:lnTo>
                  <a:lnTo>
                    <a:pt x="2511289" y="4164495"/>
                  </a:lnTo>
                  <a:lnTo>
                    <a:pt x="2555177" y="4153893"/>
                  </a:lnTo>
                  <a:lnTo>
                    <a:pt x="2597408" y="4139401"/>
                  </a:lnTo>
                  <a:lnTo>
                    <a:pt x="2637777" y="4121223"/>
                  </a:lnTo>
                  <a:lnTo>
                    <a:pt x="2676083" y="4099562"/>
                  </a:lnTo>
                  <a:lnTo>
                    <a:pt x="2712122" y="4074619"/>
                  </a:lnTo>
                  <a:lnTo>
                    <a:pt x="2745692" y="4046598"/>
                  </a:lnTo>
                  <a:lnTo>
                    <a:pt x="2776589" y="4015702"/>
                  </a:lnTo>
                  <a:lnTo>
                    <a:pt x="2804612" y="3982133"/>
                  </a:lnTo>
                  <a:lnTo>
                    <a:pt x="2829556" y="3946094"/>
                  </a:lnTo>
                  <a:lnTo>
                    <a:pt x="2851219" y="3907789"/>
                  </a:lnTo>
                  <a:lnTo>
                    <a:pt x="2869398" y="3867418"/>
                  </a:lnTo>
                  <a:lnTo>
                    <a:pt x="2883891" y="3825186"/>
                  </a:lnTo>
                  <a:lnTo>
                    <a:pt x="2894494" y="3781296"/>
                  </a:lnTo>
                  <a:lnTo>
                    <a:pt x="2901004" y="3735949"/>
                  </a:lnTo>
                  <a:lnTo>
                    <a:pt x="2903220" y="3689350"/>
                  </a:lnTo>
                  <a:lnTo>
                    <a:pt x="2903220" y="483870"/>
                  </a:lnTo>
                  <a:lnTo>
                    <a:pt x="2901004" y="437274"/>
                  </a:lnTo>
                  <a:lnTo>
                    <a:pt x="2894494" y="391930"/>
                  </a:lnTo>
                  <a:lnTo>
                    <a:pt x="2883891" y="348042"/>
                  </a:lnTo>
                  <a:lnTo>
                    <a:pt x="2869398" y="305811"/>
                  </a:lnTo>
                  <a:lnTo>
                    <a:pt x="2851219" y="265442"/>
                  </a:lnTo>
                  <a:lnTo>
                    <a:pt x="2829556" y="227136"/>
                  </a:lnTo>
                  <a:lnTo>
                    <a:pt x="2804612" y="191097"/>
                  </a:lnTo>
                  <a:lnTo>
                    <a:pt x="2776589" y="157527"/>
                  </a:lnTo>
                  <a:lnTo>
                    <a:pt x="2745692" y="126630"/>
                  </a:lnTo>
                  <a:lnTo>
                    <a:pt x="2712122" y="98607"/>
                  </a:lnTo>
                  <a:lnTo>
                    <a:pt x="2676083" y="73663"/>
                  </a:lnTo>
                  <a:lnTo>
                    <a:pt x="2637777" y="52000"/>
                  </a:lnTo>
                  <a:lnTo>
                    <a:pt x="2597408" y="33821"/>
                  </a:lnTo>
                  <a:lnTo>
                    <a:pt x="2555177" y="19328"/>
                  </a:lnTo>
                  <a:lnTo>
                    <a:pt x="2511289" y="8725"/>
                  </a:lnTo>
                  <a:lnTo>
                    <a:pt x="2465945" y="2215"/>
                  </a:lnTo>
                  <a:lnTo>
                    <a:pt x="2419349" y="0"/>
                  </a:lnTo>
                  <a:close/>
                </a:path>
              </a:pathLst>
            </a:custGeom>
            <a:solidFill>
              <a:srgbClr val="DE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43579" y="1821179"/>
              <a:ext cx="2903220" cy="4173220"/>
            </a:xfrm>
            <a:custGeom>
              <a:avLst/>
              <a:gdLst/>
              <a:ahLst/>
              <a:cxnLst/>
              <a:rect l="l" t="t" r="r" b="b"/>
              <a:pathLst>
                <a:path w="2903220" h="4173220">
                  <a:moveTo>
                    <a:pt x="0" y="483870"/>
                  </a:moveTo>
                  <a:lnTo>
                    <a:pt x="2215" y="437274"/>
                  </a:lnTo>
                  <a:lnTo>
                    <a:pt x="8725" y="391930"/>
                  </a:lnTo>
                  <a:lnTo>
                    <a:pt x="19328" y="348042"/>
                  </a:lnTo>
                  <a:lnTo>
                    <a:pt x="33821" y="305811"/>
                  </a:lnTo>
                  <a:lnTo>
                    <a:pt x="52000" y="265442"/>
                  </a:lnTo>
                  <a:lnTo>
                    <a:pt x="73663" y="227136"/>
                  </a:lnTo>
                  <a:lnTo>
                    <a:pt x="98607" y="191097"/>
                  </a:lnTo>
                  <a:lnTo>
                    <a:pt x="126630" y="157527"/>
                  </a:lnTo>
                  <a:lnTo>
                    <a:pt x="157527" y="126630"/>
                  </a:lnTo>
                  <a:lnTo>
                    <a:pt x="191097" y="98607"/>
                  </a:lnTo>
                  <a:lnTo>
                    <a:pt x="227136" y="73663"/>
                  </a:lnTo>
                  <a:lnTo>
                    <a:pt x="265442" y="52000"/>
                  </a:lnTo>
                  <a:lnTo>
                    <a:pt x="305811" y="33821"/>
                  </a:lnTo>
                  <a:lnTo>
                    <a:pt x="348042" y="19328"/>
                  </a:lnTo>
                  <a:lnTo>
                    <a:pt x="391930" y="8725"/>
                  </a:lnTo>
                  <a:lnTo>
                    <a:pt x="437274" y="2215"/>
                  </a:lnTo>
                  <a:lnTo>
                    <a:pt x="483869" y="0"/>
                  </a:lnTo>
                  <a:lnTo>
                    <a:pt x="2419349" y="0"/>
                  </a:lnTo>
                  <a:lnTo>
                    <a:pt x="2465945" y="2215"/>
                  </a:lnTo>
                  <a:lnTo>
                    <a:pt x="2511289" y="8725"/>
                  </a:lnTo>
                  <a:lnTo>
                    <a:pt x="2555177" y="19328"/>
                  </a:lnTo>
                  <a:lnTo>
                    <a:pt x="2597408" y="33821"/>
                  </a:lnTo>
                  <a:lnTo>
                    <a:pt x="2637777" y="52000"/>
                  </a:lnTo>
                  <a:lnTo>
                    <a:pt x="2676083" y="73663"/>
                  </a:lnTo>
                  <a:lnTo>
                    <a:pt x="2712122" y="98607"/>
                  </a:lnTo>
                  <a:lnTo>
                    <a:pt x="2745692" y="126630"/>
                  </a:lnTo>
                  <a:lnTo>
                    <a:pt x="2776589" y="157527"/>
                  </a:lnTo>
                  <a:lnTo>
                    <a:pt x="2804612" y="191097"/>
                  </a:lnTo>
                  <a:lnTo>
                    <a:pt x="2829556" y="227136"/>
                  </a:lnTo>
                  <a:lnTo>
                    <a:pt x="2851219" y="265442"/>
                  </a:lnTo>
                  <a:lnTo>
                    <a:pt x="2869398" y="305811"/>
                  </a:lnTo>
                  <a:lnTo>
                    <a:pt x="2883891" y="348042"/>
                  </a:lnTo>
                  <a:lnTo>
                    <a:pt x="2894494" y="391930"/>
                  </a:lnTo>
                  <a:lnTo>
                    <a:pt x="2901004" y="437274"/>
                  </a:lnTo>
                  <a:lnTo>
                    <a:pt x="2903220" y="483870"/>
                  </a:lnTo>
                  <a:lnTo>
                    <a:pt x="2903220" y="3689350"/>
                  </a:lnTo>
                  <a:lnTo>
                    <a:pt x="2901004" y="3735949"/>
                  </a:lnTo>
                  <a:lnTo>
                    <a:pt x="2894494" y="3781296"/>
                  </a:lnTo>
                  <a:lnTo>
                    <a:pt x="2883891" y="3825186"/>
                  </a:lnTo>
                  <a:lnTo>
                    <a:pt x="2869398" y="3867418"/>
                  </a:lnTo>
                  <a:lnTo>
                    <a:pt x="2851219" y="3907789"/>
                  </a:lnTo>
                  <a:lnTo>
                    <a:pt x="2829556" y="3946094"/>
                  </a:lnTo>
                  <a:lnTo>
                    <a:pt x="2804612" y="3982133"/>
                  </a:lnTo>
                  <a:lnTo>
                    <a:pt x="2776589" y="4015702"/>
                  </a:lnTo>
                  <a:lnTo>
                    <a:pt x="2745692" y="4046598"/>
                  </a:lnTo>
                  <a:lnTo>
                    <a:pt x="2712122" y="4074619"/>
                  </a:lnTo>
                  <a:lnTo>
                    <a:pt x="2676083" y="4099562"/>
                  </a:lnTo>
                  <a:lnTo>
                    <a:pt x="2637777" y="4121223"/>
                  </a:lnTo>
                  <a:lnTo>
                    <a:pt x="2597408" y="4139401"/>
                  </a:lnTo>
                  <a:lnTo>
                    <a:pt x="2555177" y="4153893"/>
                  </a:lnTo>
                  <a:lnTo>
                    <a:pt x="2511289" y="4164495"/>
                  </a:lnTo>
                  <a:lnTo>
                    <a:pt x="2465945" y="4171004"/>
                  </a:lnTo>
                  <a:lnTo>
                    <a:pt x="2419349" y="4173220"/>
                  </a:lnTo>
                  <a:lnTo>
                    <a:pt x="483869" y="4173220"/>
                  </a:lnTo>
                  <a:lnTo>
                    <a:pt x="437274" y="4171004"/>
                  </a:lnTo>
                  <a:lnTo>
                    <a:pt x="391930" y="4164495"/>
                  </a:lnTo>
                  <a:lnTo>
                    <a:pt x="348042" y="4153893"/>
                  </a:lnTo>
                  <a:lnTo>
                    <a:pt x="305811" y="4139401"/>
                  </a:lnTo>
                  <a:lnTo>
                    <a:pt x="265442" y="4121223"/>
                  </a:lnTo>
                  <a:lnTo>
                    <a:pt x="227136" y="4099562"/>
                  </a:lnTo>
                  <a:lnTo>
                    <a:pt x="191097" y="4074619"/>
                  </a:lnTo>
                  <a:lnTo>
                    <a:pt x="157527" y="4046598"/>
                  </a:lnTo>
                  <a:lnTo>
                    <a:pt x="126630" y="4015702"/>
                  </a:lnTo>
                  <a:lnTo>
                    <a:pt x="98607" y="3982133"/>
                  </a:lnTo>
                  <a:lnTo>
                    <a:pt x="73663" y="3946094"/>
                  </a:lnTo>
                  <a:lnTo>
                    <a:pt x="52000" y="3907789"/>
                  </a:lnTo>
                  <a:lnTo>
                    <a:pt x="33821" y="3867418"/>
                  </a:lnTo>
                  <a:lnTo>
                    <a:pt x="19328" y="3825186"/>
                  </a:lnTo>
                  <a:lnTo>
                    <a:pt x="8725" y="3781296"/>
                  </a:lnTo>
                  <a:lnTo>
                    <a:pt x="2215" y="3735949"/>
                  </a:lnTo>
                  <a:lnTo>
                    <a:pt x="0" y="3689350"/>
                  </a:lnTo>
                  <a:lnTo>
                    <a:pt x="0" y="483870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488435" y="2381567"/>
            <a:ext cx="2414270" cy="2770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Los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burgueses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tenían </a:t>
            </a:r>
            <a:r>
              <a:rPr sz="1800" dirty="0">
                <a:latin typeface="Arial MT"/>
                <a:cs typeface="Arial MT"/>
              </a:rPr>
              <a:t>una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enorme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el </a:t>
            </a:r>
            <a:r>
              <a:rPr sz="1800" dirty="0">
                <a:latin typeface="Arial MT"/>
                <a:cs typeface="Arial MT"/>
              </a:rPr>
              <a:t>progreso,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</a:t>
            </a:r>
            <a:r>
              <a:rPr sz="1800" spc="-10" dirty="0">
                <a:latin typeface="Arial MT"/>
                <a:cs typeface="Arial MT"/>
              </a:rPr>
              <a:t> buscaban </a:t>
            </a:r>
            <a:r>
              <a:rPr sz="1800" dirty="0">
                <a:latin typeface="Arial MT"/>
                <a:cs typeface="Arial MT"/>
              </a:rPr>
              <a:t>el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éxito </a:t>
            </a:r>
            <a:r>
              <a:rPr sz="1800" dirty="0">
                <a:latin typeface="Arial MT"/>
                <a:cs typeface="Arial MT"/>
              </a:rPr>
              <a:t>constantemente,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lo </a:t>
            </a:r>
            <a:r>
              <a:rPr sz="1800" dirty="0">
                <a:latin typeface="Arial MT"/>
                <a:cs typeface="Arial MT"/>
              </a:rPr>
              <a:t>que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esforzaron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en </a:t>
            </a:r>
            <a:r>
              <a:rPr sz="1800" dirty="0">
                <a:latin typeface="Arial MT"/>
                <a:cs typeface="Arial MT"/>
              </a:rPr>
              <a:t>desarrollar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b="1" spc="-10" dirty="0">
                <a:latin typeface="Arial"/>
                <a:cs typeface="Arial"/>
              </a:rPr>
              <a:t>avances </a:t>
            </a:r>
            <a:r>
              <a:rPr sz="1800" b="1" dirty="0">
                <a:latin typeface="Arial"/>
                <a:cs typeface="Arial"/>
              </a:rPr>
              <a:t>técnicos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y </a:t>
            </a:r>
            <a:r>
              <a:rPr sz="1800" b="1" dirty="0">
                <a:latin typeface="Arial"/>
                <a:cs typeface="Arial"/>
              </a:rPr>
              <a:t>tecnológicos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 MT"/>
                <a:cs typeface="Arial MT"/>
              </a:rPr>
              <a:t>para </a:t>
            </a:r>
            <a:r>
              <a:rPr sz="1800" dirty="0">
                <a:latin typeface="Arial MT"/>
                <a:cs typeface="Arial MT"/>
              </a:rPr>
              <a:t>aplicar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 sus </a:t>
            </a:r>
            <a:r>
              <a:rPr sz="1800" spc="-10" dirty="0">
                <a:latin typeface="Arial MT"/>
                <a:cs typeface="Arial MT"/>
              </a:rPr>
              <a:t>negocios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25234" y="2218054"/>
            <a:ext cx="2769870" cy="4192270"/>
            <a:chOff x="6325234" y="2218054"/>
            <a:chExt cx="2769870" cy="4192270"/>
          </a:xfrm>
        </p:grpSpPr>
        <p:sp>
          <p:nvSpPr>
            <p:cNvPr id="17" name="object 17"/>
            <p:cNvSpPr/>
            <p:nvPr/>
          </p:nvSpPr>
          <p:spPr>
            <a:xfrm>
              <a:off x="6334759" y="2227579"/>
              <a:ext cx="2750820" cy="4173220"/>
            </a:xfrm>
            <a:custGeom>
              <a:avLst/>
              <a:gdLst/>
              <a:ahLst/>
              <a:cxnLst/>
              <a:rect l="l" t="t" r="r" b="b"/>
              <a:pathLst>
                <a:path w="2750820" h="4173220">
                  <a:moveTo>
                    <a:pt x="2292349" y="0"/>
                  </a:moveTo>
                  <a:lnTo>
                    <a:pt x="458469" y="0"/>
                  </a:lnTo>
                  <a:lnTo>
                    <a:pt x="411588" y="2366"/>
                  </a:lnTo>
                  <a:lnTo>
                    <a:pt x="366063" y="9313"/>
                  </a:lnTo>
                  <a:lnTo>
                    <a:pt x="322123" y="20609"/>
                  </a:lnTo>
                  <a:lnTo>
                    <a:pt x="279999" y="36024"/>
                  </a:lnTo>
                  <a:lnTo>
                    <a:pt x="239921" y="55328"/>
                  </a:lnTo>
                  <a:lnTo>
                    <a:pt x="202120" y="78291"/>
                  </a:lnTo>
                  <a:lnTo>
                    <a:pt x="166827" y="104681"/>
                  </a:lnTo>
                  <a:lnTo>
                    <a:pt x="134270" y="134270"/>
                  </a:lnTo>
                  <a:lnTo>
                    <a:pt x="104681" y="166827"/>
                  </a:lnTo>
                  <a:lnTo>
                    <a:pt x="78291" y="202120"/>
                  </a:lnTo>
                  <a:lnTo>
                    <a:pt x="55328" y="239921"/>
                  </a:lnTo>
                  <a:lnTo>
                    <a:pt x="36024" y="279999"/>
                  </a:lnTo>
                  <a:lnTo>
                    <a:pt x="20609" y="322123"/>
                  </a:lnTo>
                  <a:lnTo>
                    <a:pt x="9313" y="366063"/>
                  </a:lnTo>
                  <a:lnTo>
                    <a:pt x="2366" y="411588"/>
                  </a:lnTo>
                  <a:lnTo>
                    <a:pt x="0" y="458470"/>
                  </a:lnTo>
                  <a:lnTo>
                    <a:pt x="0" y="3714737"/>
                  </a:lnTo>
                  <a:lnTo>
                    <a:pt x="2366" y="3761614"/>
                  </a:lnTo>
                  <a:lnTo>
                    <a:pt x="9313" y="3807137"/>
                  </a:lnTo>
                  <a:lnTo>
                    <a:pt x="20609" y="3851075"/>
                  </a:lnTo>
                  <a:lnTo>
                    <a:pt x="36024" y="3893199"/>
                  </a:lnTo>
                  <a:lnTo>
                    <a:pt x="55328" y="3933277"/>
                  </a:lnTo>
                  <a:lnTo>
                    <a:pt x="78291" y="3971079"/>
                  </a:lnTo>
                  <a:lnTo>
                    <a:pt x="104681" y="4006374"/>
                  </a:lnTo>
                  <a:lnTo>
                    <a:pt x="134270" y="4038933"/>
                  </a:lnTo>
                  <a:lnTo>
                    <a:pt x="166827" y="4068524"/>
                  </a:lnTo>
                  <a:lnTo>
                    <a:pt x="202120" y="4094918"/>
                  </a:lnTo>
                  <a:lnTo>
                    <a:pt x="239921" y="4117883"/>
                  </a:lnTo>
                  <a:lnTo>
                    <a:pt x="279999" y="4137190"/>
                  </a:lnTo>
                  <a:lnTo>
                    <a:pt x="322123" y="4152607"/>
                  </a:lnTo>
                  <a:lnTo>
                    <a:pt x="366063" y="4163905"/>
                  </a:lnTo>
                  <a:lnTo>
                    <a:pt x="411588" y="4170852"/>
                  </a:lnTo>
                  <a:lnTo>
                    <a:pt x="458469" y="4173220"/>
                  </a:lnTo>
                  <a:lnTo>
                    <a:pt x="2292349" y="4173220"/>
                  </a:lnTo>
                  <a:lnTo>
                    <a:pt x="2339231" y="4170852"/>
                  </a:lnTo>
                  <a:lnTo>
                    <a:pt x="2384756" y="4163905"/>
                  </a:lnTo>
                  <a:lnTo>
                    <a:pt x="2428696" y="4152607"/>
                  </a:lnTo>
                  <a:lnTo>
                    <a:pt x="2470820" y="4137190"/>
                  </a:lnTo>
                  <a:lnTo>
                    <a:pt x="2510898" y="4117883"/>
                  </a:lnTo>
                  <a:lnTo>
                    <a:pt x="2548699" y="4094918"/>
                  </a:lnTo>
                  <a:lnTo>
                    <a:pt x="2583992" y="4068524"/>
                  </a:lnTo>
                  <a:lnTo>
                    <a:pt x="2616549" y="4038933"/>
                  </a:lnTo>
                  <a:lnTo>
                    <a:pt x="2646138" y="4006374"/>
                  </a:lnTo>
                  <a:lnTo>
                    <a:pt x="2672528" y="3971079"/>
                  </a:lnTo>
                  <a:lnTo>
                    <a:pt x="2695491" y="3933277"/>
                  </a:lnTo>
                  <a:lnTo>
                    <a:pt x="2714795" y="3893199"/>
                  </a:lnTo>
                  <a:lnTo>
                    <a:pt x="2730210" y="3851075"/>
                  </a:lnTo>
                  <a:lnTo>
                    <a:pt x="2741506" y="3807137"/>
                  </a:lnTo>
                  <a:lnTo>
                    <a:pt x="2748453" y="3761614"/>
                  </a:lnTo>
                  <a:lnTo>
                    <a:pt x="2750819" y="3714737"/>
                  </a:lnTo>
                  <a:lnTo>
                    <a:pt x="2750819" y="458470"/>
                  </a:lnTo>
                  <a:lnTo>
                    <a:pt x="2748453" y="411588"/>
                  </a:lnTo>
                  <a:lnTo>
                    <a:pt x="2741506" y="366063"/>
                  </a:lnTo>
                  <a:lnTo>
                    <a:pt x="2730210" y="322123"/>
                  </a:lnTo>
                  <a:lnTo>
                    <a:pt x="2714795" y="279999"/>
                  </a:lnTo>
                  <a:lnTo>
                    <a:pt x="2695491" y="239921"/>
                  </a:lnTo>
                  <a:lnTo>
                    <a:pt x="2672528" y="202120"/>
                  </a:lnTo>
                  <a:lnTo>
                    <a:pt x="2646138" y="166827"/>
                  </a:lnTo>
                  <a:lnTo>
                    <a:pt x="2616549" y="134270"/>
                  </a:lnTo>
                  <a:lnTo>
                    <a:pt x="2583992" y="104681"/>
                  </a:lnTo>
                  <a:lnTo>
                    <a:pt x="2548699" y="78291"/>
                  </a:lnTo>
                  <a:lnTo>
                    <a:pt x="2510898" y="55328"/>
                  </a:lnTo>
                  <a:lnTo>
                    <a:pt x="2470820" y="36024"/>
                  </a:lnTo>
                  <a:lnTo>
                    <a:pt x="2428696" y="20609"/>
                  </a:lnTo>
                  <a:lnTo>
                    <a:pt x="2384756" y="9313"/>
                  </a:lnTo>
                  <a:lnTo>
                    <a:pt x="2339231" y="2366"/>
                  </a:lnTo>
                  <a:lnTo>
                    <a:pt x="2292349" y="0"/>
                  </a:lnTo>
                  <a:close/>
                </a:path>
              </a:pathLst>
            </a:custGeom>
            <a:solidFill>
              <a:srgbClr val="DE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34759" y="2227579"/>
              <a:ext cx="2750820" cy="4173220"/>
            </a:xfrm>
            <a:custGeom>
              <a:avLst/>
              <a:gdLst/>
              <a:ahLst/>
              <a:cxnLst/>
              <a:rect l="l" t="t" r="r" b="b"/>
              <a:pathLst>
                <a:path w="2750820" h="4173220">
                  <a:moveTo>
                    <a:pt x="0" y="458470"/>
                  </a:moveTo>
                  <a:lnTo>
                    <a:pt x="2366" y="411588"/>
                  </a:lnTo>
                  <a:lnTo>
                    <a:pt x="9313" y="366063"/>
                  </a:lnTo>
                  <a:lnTo>
                    <a:pt x="20609" y="322123"/>
                  </a:lnTo>
                  <a:lnTo>
                    <a:pt x="36024" y="279999"/>
                  </a:lnTo>
                  <a:lnTo>
                    <a:pt x="55328" y="239921"/>
                  </a:lnTo>
                  <a:lnTo>
                    <a:pt x="78291" y="202120"/>
                  </a:lnTo>
                  <a:lnTo>
                    <a:pt x="104681" y="166827"/>
                  </a:lnTo>
                  <a:lnTo>
                    <a:pt x="134270" y="134270"/>
                  </a:lnTo>
                  <a:lnTo>
                    <a:pt x="166827" y="104681"/>
                  </a:lnTo>
                  <a:lnTo>
                    <a:pt x="202120" y="78291"/>
                  </a:lnTo>
                  <a:lnTo>
                    <a:pt x="239921" y="55328"/>
                  </a:lnTo>
                  <a:lnTo>
                    <a:pt x="279999" y="36024"/>
                  </a:lnTo>
                  <a:lnTo>
                    <a:pt x="322123" y="20609"/>
                  </a:lnTo>
                  <a:lnTo>
                    <a:pt x="366063" y="9313"/>
                  </a:lnTo>
                  <a:lnTo>
                    <a:pt x="411588" y="2366"/>
                  </a:lnTo>
                  <a:lnTo>
                    <a:pt x="458469" y="0"/>
                  </a:lnTo>
                  <a:lnTo>
                    <a:pt x="2292349" y="0"/>
                  </a:lnTo>
                  <a:lnTo>
                    <a:pt x="2339231" y="2366"/>
                  </a:lnTo>
                  <a:lnTo>
                    <a:pt x="2384756" y="9313"/>
                  </a:lnTo>
                  <a:lnTo>
                    <a:pt x="2428696" y="20609"/>
                  </a:lnTo>
                  <a:lnTo>
                    <a:pt x="2470820" y="36024"/>
                  </a:lnTo>
                  <a:lnTo>
                    <a:pt x="2510898" y="55328"/>
                  </a:lnTo>
                  <a:lnTo>
                    <a:pt x="2548699" y="78291"/>
                  </a:lnTo>
                  <a:lnTo>
                    <a:pt x="2583992" y="104681"/>
                  </a:lnTo>
                  <a:lnTo>
                    <a:pt x="2616549" y="134270"/>
                  </a:lnTo>
                  <a:lnTo>
                    <a:pt x="2646138" y="166827"/>
                  </a:lnTo>
                  <a:lnTo>
                    <a:pt x="2672528" y="202120"/>
                  </a:lnTo>
                  <a:lnTo>
                    <a:pt x="2695491" y="239921"/>
                  </a:lnTo>
                  <a:lnTo>
                    <a:pt x="2714795" y="279999"/>
                  </a:lnTo>
                  <a:lnTo>
                    <a:pt x="2730210" y="322123"/>
                  </a:lnTo>
                  <a:lnTo>
                    <a:pt x="2741506" y="366063"/>
                  </a:lnTo>
                  <a:lnTo>
                    <a:pt x="2748453" y="411588"/>
                  </a:lnTo>
                  <a:lnTo>
                    <a:pt x="2750819" y="458470"/>
                  </a:lnTo>
                  <a:lnTo>
                    <a:pt x="2750819" y="3714737"/>
                  </a:lnTo>
                  <a:lnTo>
                    <a:pt x="2748453" y="3761614"/>
                  </a:lnTo>
                  <a:lnTo>
                    <a:pt x="2741506" y="3807137"/>
                  </a:lnTo>
                  <a:lnTo>
                    <a:pt x="2730210" y="3851075"/>
                  </a:lnTo>
                  <a:lnTo>
                    <a:pt x="2714795" y="3893199"/>
                  </a:lnTo>
                  <a:lnTo>
                    <a:pt x="2695491" y="3933277"/>
                  </a:lnTo>
                  <a:lnTo>
                    <a:pt x="2672528" y="3971079"/>
                  </a:lnTo>
                  <a:lnTo>
                    <a:pt x="2646138" y="4006374"/>
                  </a:lnTo>
                  <a:lnTo>
                    <a:pt x="2616549" y="4038933"/>
                  </a:lnTo>
                  <a:lnTo>
                    <a:pt x="2583992" y="4068524"/>
                  </a:lnTo>
                  <a:lnTo>
                    <a:pt x="2548699" y="4094918"/>
                  </a:lnTo>
                  <a:lnTo>
                    <a:pt x="2510898" y="4117883"/>
                  </a:lnTo>
                  <a:lnTo>
                    <a:pt x="2470820" y="4137190"/>
                  </a:lnTo>
                  <a:lnTo>
                    <a:pt x="2428696" y="4152607"/>
                  </a:lnTo>
                  <a:lnTo>
                    <a:pt x="2384756" y="4163905"/>
                  </a:lnTo>
                  <a:lnTo>
                    <a:pt x="2339231" y="4170852"/>
                  </a:lnTo>
                  <a:lnTo>
                    <a:pt x="2292349" y="4173220"/>
                  </a:lnTo>
                  <a:lnTo>
                    <a:pt x="458469" y="4173220"/>
                  </a:lnTo>
                  <a:lnTo>
                    <a:pt x="411588" y="4170852"/>
                  </a:lnTo>
                  <a:lnTo>
                    <a:pt x="366063" y="4163905"/>
                  </a:lnTo>
                  <a:lnTo>
                    <a:pt x="322123" y="4152607"/>
                  </a:lnTo>
                  <a:lnTo>
                    <a:pt x="279999" y="4137190"/>
                  </a:lnTo>
                  <a:lnTo>
                    <a:pt x="239921" y="4117883"/>
                  </a:lnTo>
                  <a:lnTo>
                    <a:pt x="202120" y="4094918"/>
                  </a:lnTo>
                  <a:lnTo>
                    <a:pt x="166827" y="4068524"/>
                  </a:lnTo>
                  <a:lnTo>
                    <a:pt x="134270" y="4038933"/>
                  </a:lnTo>
                  <a:lnTo>
                    <a:pt x="104681" y="4006374"/>
                  </a:lnTo>
                  <a:lnTo>
                    <a:pt x="78291" y="3971079"/>
                  </a:lnTo>
                  <a:lnTo>
                    <a:pt x="55328" y="3933277"/>
                  </a:lnTo>
                  <a:lnTo>
                    <a:pt x="36024" y="3893199"/>
                  </a:lnTo>
                  <a:lnTo>
                    <a:pt x="20609" y="3851075"/>
                  </a:lnTo>
                  <a:lnTo>
                    <a:pt x="9313" y="3807137"/>
                  </a:lnTo>
                  <a:lnTo>
                    <a:pt x="2366" y="3761614"/>
                  </a:lnTo>
                  <a:lnTo>
                    <a:pt x="0" y="3714737"/>
                  </a:lnTo>
                  <a:lnTo>
                    <a:pt x="0" y="458470"/>
                  </a:lnTo>
                  <a:close/>
                </a:path>
              </a:pathLst>
            </a:custGeom>
            <a:ln w="19049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93205" y="2788284"/>
            <a:ext cx="223583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Los </a:t>
            </a:r>
            <a:r>
              <a:rPr sz="1800" spc="-10" dirty="0">
                <a:latin typeface="Arial MT"/>
                <a:cs typeface="Arial MT"/>
              </a:rPr>
              <a:t>burgueses </a:t>
            </a:r>
            <a:r>
              <a:rPr sz="1800" dirty="0">
                <a:latin typeface="Arial MT"/>
                <a:cs typeface="Arial MT"/>
              </a:rPr>
              <a:t>también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influyeron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en </a:t>
            </a:r>
            <a:r>
              <a:rPr sz="1800" dirty="0">
                <a:latin typeface="Arial MT"/>
                <a:cs typeface="Arial MT"/>
              </a:rPr>
              <a:t>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política.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Muchos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de </a:t>
            </a:r>
            <a:r>
              <a:rPr sz="1800" dirty="0">
                <a:latin typeface="Arial MT"/>
                <a:cs typeface="Arial MT"/>
              </a:rPr>
              <a:t>ellos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lideraron </a:t>
            </a:r>
            <a:r>
              <a:rPr sz="1800" spc="-25" dirty="0">
                <a:latin typeface="Arial MT"/>
                <a:cs typeface="Arial MT"/>
              </a:rPr>
              <a:t>las </a:t>
            </a:r>
            <a:r>
              <a:rPr sz="1800" dirty="0">
                <a:latin typeface="Arial MT"/>
                <a:cs typeface="Arial MT"/>
              </a:rPr>
              <a:t>transformaciones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dirty="0">
                <a:latin typeface="Arial MT"/>
                <a:cs typeface="Arial MT"/>
              </a:rPr>
              <a:t>dieron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origen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los </a:t>
            </a:r>
            <a:r>
              <a:rPr sz="1800" b="1" dirty="0">
                <a:latin typeface="Arial"/>
                <a:cs typeface="Arial"/>
              </a:rPr>
              <a:t>Estados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Liberales</a:t>
            </a:r>
            <a:r>
              <a:rPr sz="1800" spc="-10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basados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ideas </a:t>
            </a:r>
            <a:r>
              <a:rPr sz="1800" dirty="0">
                <a:latin typeface="Arial MT"/>
                <a:cs typeface="Arial MT"/>
              </a:rPr>
              <a:t>liberales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que </a:t>
            </a:r>
            <a:r>
              <a:rPr sz="1800" spc="-10" dirty="0">
                <a:latin typeface="Arial MT"/>
                <a:cs typeface="Arial MT"/>
              </a:rPr>
              <a:t>revisamos anteriormente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8340" y="6271259"/>
            <a:ext cx="2227580" cy="368300"/>
          </a:xfrm>
          <a:prstGeom prst="rect">
            <a:avLst/>
          </a:prstGeom>
          <a:solidFill>
            <a:srgbClr val="EDC7CF"/>
          </a:solidFill>
        </p:spPr>
        <p:txBody>
          <a:bodyPr vert="horz" wrap="square" lIns="0" tIns="39370" rIns="0" bIns="0" rtlCol="0">
            <a:spAutoFit/>
          </a:bodyPr>
          <a:lstStyle/>
          <a:p>
            <a:pPr marL="590550">
              <a:lnSpc>
                <a:spcPct val="100000"/>
              </a:lnSpc>
              <a:spcBef>
                <a:spcPts val="310"/>
              </a:spcBef>
            </a:pPr>
            <a:r>
              <a:rPr sz="1800" spc="55" dirty="0">
                <a:latin typeface="Cambria"/>
                <a:cs typeface="Cambria"/>
              </a:rPr>
              <a:t>Economía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43959" y="6271259"/>
            <a:ext cx="2227580" cy="368300"/>
          </a:xfrm>
          <a:prstGeom prst="rect">
            <a:avLst/>
          </a:prstGeom>
          <a:solidFill>
            <a:srgbClr val="EDC7CF"/>
          </a:solidFill>
        </p:spPr>
        <p:txBody>
          <a:bodyPr vert="horz" wrap="square" lIns="0" tIns="39370" rIns="0" bIns="0" rtlCol="0">
            <a:spAutoFit/>
          </a:bodyPr>
          <a:lstStyle/>
          <a:p>
            <a:pPr marL="528955">
              <a:lnSpc>
                <a:spcPct val="100000"/>
              </a:lnSpc>
              <a:spcBef>
                <a:spcPts val="310"/>
              </a:spcBef>
            </a:pPr>
            <a:r>
              <a:rPr sz="1800" spc="60" dirty="0">
                <a:latin typeface="Cambria"/>
                <a:cs typeface="Cambria"/>
              </a:rPr>
              <a:t>Tecnología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13219" y="6271259"/>
            <a:ext cx="2225040" cy="368300"/>
          </a:xfrm>
          <a:prstGeom prst="rect">
            <a:avLst/>
          </a:prstGeom>
          <a:solidFill>
            <a:srgbClr val="EDC7CF"/>
          </a:solidFill>
        </p:spPr>
        <p:txBody>
          <a:bodyPr vert="horz" wrap="square" lIns="0" tIns="39370" rIns="0" bIns="0" rtlCol="0">
            <a:spAutoFit/>
          </a:bodyPr>
          <a:lstStyle/>
          <a:p>
            <a:pPr marL="730250">
              <a:lnSpc>
                <a:spcPct val="100000"/>
              </a:lnSpc>
              <a:spcBef>
                <a:spcPts val="310"/>
              </a:spcBef>
            </a:pPr>
            <a:r>
              <a:rPr sz="1800" spc="-10" dirty="0">
                <a:latin typeface="Cambria"/>
                <a:cs typeface="Cambria"/>
              </a:rPr>
              <a:t>Política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259" y="904239"/>
            <a:ext cx="8319134" cy="3652520"/>
            <a:chOff x="429259" y="904239"/>
            <a:chExt cx="8319134" cy="3652520"/>
          </a:xfrm>
        </p:grpSpPr>
        <p:sp>
          <p:nvSpPr>
            <p:cNvPr id="3" name="object 3"/>
            <p:cNvSpPr/>
            <p:nvPr/>
          </p:nvSpPr>
          <p:spPr>
            <a:xfrm>
              <a:off x="505459" y="942339"/>
              <a:ext cx="8125459" cy="3576320"/>
            </a:xfrm>
            <a:custGeom>
              <a:avLst/>
              <a:gdLst/>
              <a:ahLst/>
              <a:cxnLst/>
              <a:rect l="l" t="t" r="r" b="b"/>
              <a:pathLst>
                <a:path w="8125459" h="3576320">
                  <a:moveTo>
                    <a:pt x="8125459" y="0"/>
                  </a:moveTo>
                  <a:lnTo>
                    <a:pt x="0" y="0"/>
                  </a:lnTo>
                  <a:lnTo>
                    <a:pt x="0" y="3576320"/>
                  </a:lnTo>
                  <a:lnTo>
                    <a:pt x="8125459" y="3576320"/>
                  </a:lnTo>
                  <a:lnTo>
                    <a:pt x="8125459" y="0"/>
                  </a:lnTo>
                  <a:close/>
                </a:path>
              </a:pathLst>
            </a:custGeom>
            <a:solidFill>
              <a:srgbClr val="EDC7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5459" y="942339"/>
              <a:ext cx="8125459" cy="3576320"/>
            </a:xfrm>
            <a:custGeom>
              <a:avLst/>
              <a:gdLst/>
              <a:ahLst/>
              <a:cxnLst/>
              <a:rect l="l" t="t" r="r" b="b"/>
              <a:pathLst>
                <a:path w="8125459" h="3576320">
                  <a:moveTo>
                    <a:pt x="0" y="3576320"/>
                  </a:moveTo>
                  <a:lnTo>
                    <a:pt x="8125459" y="3576320"/>
                  </a:lnTo>
                  <a:lnTo>
                    <a:pt x="8125459" y="0"/>
                  </a:lnTo>
                  <a:lnTo>
                    <a:pt x="0" y="0"/>
                  </a:lnTo>
                  <a:lnTo>
                    <a:pt x="0" y="3576320"/>
                  </a:lnTo>
                  <a:close/>
                </a:path>
              </a:pathLst>
            </a:custGeom>
            <a:ln w="76200">
              <a:solidFill>
                <a:srgbClr val="CD5A6E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9259" y="924521"/>
              <a:ext cx="8095233" cy="57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59" y="1290281"/>
              <a:ext cx="8318754" cy="57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259" y="1656041"/>
              <a:ext cx="8110474" cy="57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259" y="2021801"/>
              <a:ext cx="7533894" cy="57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259" y="2387561"/>
              <a:ext cx="8308594" cy="57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9259" y="2753321"/>
              <a:ext cx="6934581" cy="579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259" y="3119081"/>
              <a:ext cx="7894574" cy="579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259" y="3484841"/>
              <a:ext cx="3711194" cy="5794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70659" y="3992854"/>
              <a:ext cx="945210" cy="437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51380" y="3992854"/>
              <a:ext cx="6149594" cy="43715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83247" y="935367"/>
            <a:ext cx="7924165" cy="3364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000" spc="110" dirty="0">
                <a:latin typeface="Cambria"/>
                <a:cs typeface="Cambria"/>
              </a:rPr>
              <a:t>“La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burguesía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domina.</a:t>
            </a:r>
            <a:r>
              <a:rPr sz="2000" spc="-9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Ella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es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nueva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aristocracia,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nobleza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del </a:t>
            </a:r>
            <a:r>
              <a:rPr sz="2000" spc="90" dirty="0">
                <a:latin typeface="Cambria"/>
                <a:cs typeface="Cambria"/>
              </a:rPr>
              <a:t>siglo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XIX.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(...)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La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burguesía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domina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porque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maneja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todas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las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fuerzas </a:t>
            </a:r>
            <a:r>
              <a:rPr sz="2000" spc="75" dirty="0">
                <a:latin typeface="Cambria"/>
                <a:cs typeface="Cambria"/>
              </a:rPr>
              <a:t>sociales;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porque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114" dirty="0">
                <a:latin typeface="Cambria"/>
                <a:cs typeface="Cambria"/>
              </a:rPr>
              <a:t>posee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las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fuentes</a:t>
            </a:r>
            <a:r>
              <a:rPr sz="2000" spc="195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de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riqueza,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los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instrumentos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spc="125" dirty="0">
                <a:latin typeface="Cambria"/>
                <a:cs typeface="Cambria"/>
              </a:rPr>
              <a:t>de </a:t>
            </a:r>
            <a:r>
              <a:rPr sz="2000" spc="45" dirty="0">
                <a:latin typeface="Cambria"/>
                <a:cs typeface="Cambria"/>
              </a:rPr>
              <a:t>trabajo,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el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crédito.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El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gobierno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es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tributario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suyo,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igual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que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35" dirty="0">
                <a:latin typeface="Cambria"/>
                <a:cs typeface="Cambria"/>
              </a:rPr>
              <a:t>la </a:t>
            </a:r>
            <a:r>
              <a:rPr sz="2000" spc="75" dirty="0">
                <a:latin typeface="Cambria"/>
                <a:cs typeface="Cambria"/>
              </a:rPr>
              <a:t>nación.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Por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ella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el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85" dirty="0">
                <a:latin typeface="Cambria"/>
                <a:cs typeface="Cambria"/>
              </a:rPr>
              <a:t>pueblo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vive;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por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ella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muere.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Ella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120" dirty="0">
                <a:latin typeface="Cambria"/>
                <a:cs typeface="Cambria"/>
              </a:rPr>
              <a:t>es,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en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fin,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spc="40" dirty="0">
                <a:latin typeface="Cambria"/>
                <a:cs typeface="Cambria"/>
              </a:rPr>
              <a:t>señora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reina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del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mundo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social.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Este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dominio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está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consagrado, proclamado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por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las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instituciones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políticas.</a:t>
            </a:r>
            <a:r>
              <a:rPr sz="2000" spc="-4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Es</a:t>
            </a:r>
            <a:r>
              <a:rPr sz="2000" spc="10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burguesía</a:t>
            </a:r>
            <a:r>
              <a:rPr sz="2000" spc="12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quien </a:t>
            </a:r>
            <a:r>
              <a:rPr sz="2000" spc="105" dirty="0">
                <a:latin typeface="Cambria"/>
                <a:cs typeface="Cambria"/>
              </a:rPr>
              <a:t>hace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ley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60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quien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100" dirty="0">
                <a:latin typeface="Cambria"/>
                <a:cs typeface="Cambria"/>
              </a:rPr>
              <a:t>aplica”</a:t>
            </a:r>
            <a:endParaRPr sz="2000">
              <a:latin typeface="Cambria"/>
              <a:cs typeface="Cambria"/>
            </a:endParaRPr>
          </a:p>
          <a:p>
            <a:pPr marL="1013460">
              <a:lnSpc>
                <a:spcPct val="100000"/>
              </a:lnSpc>
              <a:spcBef>
                <a:spcPts val="1440"/>
              </a:spcBef>
            </a:pPr>
            <a:r>
              <a:rPr sz="1500" spc="65" dirty="0">
                <a:latin typeface="Cambria"/>
                <a:cs typeface="Cambria"/>
              </a:rPr>
              <a:t>Duclerc,</a:t>
            </a:r>
            <a:r>
              <a:rPr sz="1500" spc="25" dirty="0">
                <a:latin typeface="Cambria"/>
                <a:cs typeface="Cambria"/>
              </a:rPr>
              <a:t> </a:t>
            </a:r>
            <a:r>
              <a:rPr sz="1500" spc="95" dirty="0">
                <a:latin typeface="Cambria"/>
                <a:cs typeface="Cambria"/>
              </a:rPr>
              <a:t>E.</a:t>
            </a:r>
            <a:r>
              <a:rPr sz="1500" spc="3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(1842).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55" dirty="0">
                <a:latin typeface="Cambria"/>
                <a:cs typeface="Cambria"/>
              </a:rPr>
              <a:t>Diccionario</a:t>
            </a:r>
            <a:r>
              <a:rPr sz="1500" spc="20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político</a:t>
            </a:r>
            <a:r>
              <a:rPr sz="1500" spc="170" dirty="0">
                <a:latin typeface="Cambria"/>
                <a:cs typeface="Cambria"/>
              </a:rPr>
              <a:t> </a:t>
            </a:r>
            <a:r>
              <a:rPr sz="1500" spc="90" dirty="0">
                <a:latin typeface="Cambria"/>
                <a:cs typeface="Cambria"/>
              </a:rPr>
              <a:t>y</a:t>
            </a:r>
            <a:r>
              <a:rPr sz="1500" spc="190" dirty="0">
                <a:latin typeface="Cambria"/>
                <a:cs typeface="Cambria"/>
              </a:rPr>
              <a:t> </a:t>
            </a:r>
            <a:r>
              <a:rPr sz="1500" spc="70" dirty="0">
                <a:latin typeface="Cambria"/>
                <a:cs typeface="Cambria"/>
              </a:rPr>
              <a:t>enciclopédico.</a:t>
            </a:r>
            <a:r>
              <a:rPr sz="1500" spc="6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París,</a:t>
            </a:r>
            <a:r>
              <a:rPr sz="1500" spc="6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Francia.</a:t>
            </a:r>
            <a:r>
              <a:rPr sz="1500" spc="6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(s.</a:t>
            </a:r>
            <a:r>
              <a:rPr sz="1500" spc="25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i.)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83285" y="450596"/>
            <a:ext cx="7198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u="none" spc="10" dirty="0">
                <a:latin typeface="Cambria"/>
                <a:cs typeface="Cambria"/>
              </a:rPr>
              <a:t>Este</a:t>
            </a:r>
            <a:r>
              <a:rPr sz="1800" b="0" u="none" spc="130" dirty="0">
                <a:latin typeface="Cambria"/>
                <a:cs typeface="Cambria"/>
              </a:rPr>
              <a:t> </a:t>
            </a:r>
            <a:r>
              <a:rPr sz="1800" b="0" u="none" spc="10" dirty="0">
                <a:latin typeface="Cambria"/>
                <a:cs typeface="Cambria"/>
              </a:rPr>
              <a:t>texto</a:t>
            </a:r>
            <a:r>
              <a:rPr sz="1800" b="0" u="none" spc="85" dirty="0">
                <a:latin typeface="Cambria"/>
                <a:cs typeface="Cambria"/>
              </a:rPr>
              <a:t> </a:t>
            </a:r>
            <a:r>
              <a:rPr sz="1800" b="0" u="none" spc="90" dirty="0">
                <a:latin typeface="Cambria"/>
                <a:cs typeface="Cambria"/>
              </a:rPr>
              <a:t>da</a:t>
            </a:r>
            <a:r>
              <a:rPr sz="1800" b="0" u="none" spc="130" dirty="0">
                <a:latin typeface="Cambria"/>
                <a:cs typeface="Cambria"/>
              </a:rPr>
              <a:t> </a:t>
            </a:r>
            <a:r>
              <a:rPr sz="1800" b="0" u="none" spc="55" dirty="0">
                <a:latin typeface="Cambria"/>
                <a:cs typeface="Cambria"/>
              </a:rPr>
              <a:t>cuenta</a:t>
            </a:r>
            <a:r>
              <a:rPr sz="1800" b="0" u="none" spc="85" dirty="0">
                <a:latin typeface="Cambria"/>
                <a:cs typeface="Cambria"/>
              </a:rPr>
              <a:t> </a:t>
            </a:r>
            <a:r>
              <a:rPr sz="1800" b="0" u="none" spc="135" dirty="0">
                <a:latin typeface="Cambria"/>
                <a:cs typeface="Cambria"/>
              </a:rPr>
              <a:t>de</a:t>
            </a:r>
            <a:r>
              <a:rPr sz="1800" b="0" u="none" spc="110" dirty="0">
                <a:latin typeface="Cambria"/>
                <a:cs typeface="Cambria"/>
              </a:rPr>
              <a:t> </a:t>
            </a:r>
            <a:r>
              <a:rPr sz="1800" b="0" u="none" spc="50" dirty="0">
                <a:latin typeface="Cambria"/>
                <a:cs typeface="Cambria"/>
              </a:rPr>
              <a:t>la</a:t>
            </a:r>
            <a:r>
              <a:rPr sz="1800" b="0" u="none" spc="130" dirty="0">
                <a:latin typeface="Cambria"/>
                <a:cs typeface="Cambria"/>
              </a:rPr>
              <a:t> </a:t>
            </a:r>
            <a:r>
              <a:rPr sz="1800" b="0" u="none" spc="10" dirty="0">
                <a:latin typeface="Cambria"/>
                <a:cs typeface="Cambria"/>
              </a:rPr>
              <a:t>importancia</a:t>
            </a:r>
            <a:r>
              <a:rPr sz="1800" b="0" u="none" spc="90" dirty="0">
                <a:latin typeface="Cambria"/>
                <a:cs typeface="Cambria"/>
              </a:rPr>
              <a:t> </a:t>
            </a:r>
            <a:r>
              <a:rPr sz="1800" b="0" u="none" spc="135" dirty="0">
                <a:latin typeface="Cambria"/>
                <a:cs typeface="Cambria"/>
              </a:rPr>
              <a:t>de</a:t>
            </a:r>
            <a:r>
              <a:rPr sz="1800" b="0" u="none" spc="130" dirty="0">
                <a:latin typeface="Cambria"/>
                <a:cs typeface="Cambria"/>
              </a:rPr>
              <a:t> </a:t>
            </a:r>
            <a:r>
              <a:rPr sz="1800" b="0" u="none" spc="50" dirty="0">
                <a:latin typeface="Cambria"/>
                <a:cs typeface="Cambria"/>
              </a:rPr>
              <a:t>la</a:t>
            </a:r>
            <a:r>
              <a:rPr sz="1800" b="0" u="none" spc="110" dirty="0">
                <a:latin typeface="Cambria"/>
                <a:cs typeface="Cambria"/>
              </a:rPr>
              <a:t> </a:t>
            </a:r>
            <a:r>
              <a:rPr sz="1800" b="0" u="none" spc="65" dirty="0">
                <a:latin typeface="Cambria"/>
                <a:cs typeface="Cambria"/>
              </a:rPr>
              <a:t>burguesía</a:t>
            </a:r>
            <a:r>
              <a:rPr sz="1800" b="0" u="none" spc="110" dirty="0">
                <a:latin typeface="Cambria"/>
                <a:cs typeface="Cambria"/>
              </a:rPr>
              <a:t> </a:t>
            </a:r>
            <a:r>
              <a:rPr sz="1800" b="0" u="none" spc="90" dirty="0">
                <a:latin typeface="Cambria"/>
                <a:cs typeface="Cambria"/>
              </a:rPr>
              <a:t>en</a:t>
            </a:r>
            <a:r>
              <a:rPr sz="1800" b="0" u="none" spc="110" dirty="0">
                <a:latin typeface="Cambria"/>
                <a:cs typeface="Cambria"/>
              </a:rPr>
              <a:t> </a:t>
            </a:r>
            <a:r>
              <a:rPr sz="1800" b="0" u="none" spc="90" dirty="0">
                <a:latin typeface="Cambria"/>
                <a:cs typeface="Cambria"/>
              </a:rPr>
              <a:t>el</a:t>
            </a:r>
            <a:r>
              <a:rPr sz="1800" b="0" u="none" spc="120" dirty="0">
                <a:latin typeface="Cambria"/>
                <a:cs typeface="Cambria"/>
              </a:rPr>
              <a:t> </a:t>
            </a:r>
            <a:r>
              <a:rPr sz="1800" b="0" u="none" spc="70" dirty="0">
                <a:latin typeface="Cambria"/>
                <a:cs typeface="Cambria"/>
              </a:rPr>
              <a:t>periodo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63700" y="4665978"/>
            <a:ext cx="5808980" cy="21666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7219" y="464769"/>
            <a:ext cx="8080375" cy="1735455"/>
            <a:chOff x="617219" y="464769"/>
            <a:chExt cx="8080375" cy="17354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199" y="464769"/>
              <a:ext cx="7884414" cy="8842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19" y="888949"/>
              <a:ext cx="8079994" cy="8842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679" y="1315669"/>
              <a:ext cx="6428994" cy="8842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5819" y="561403"/>
            <a:ext cx="7447280" cy="134937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algn="ctr">
              <a:lnSpc>
                <a:spcPct val="90100"/>
              </a:lnSpc>
              <a:spcBef>
                <a:spcPts val="470"/>
              </a:spcBef>
              <a:tabLst>
                <a:tab pos="1280795" algn="l"/>
                <a:tab pos="2164080" algn="l"/>
                <a:tab pos="3124835" algn="l"/>
                <a:tab pos="3519804" algn="l"/>
                <a:tab pos="4225290" algn="l"/>
                <a:tab pos="4455160" algn="l"/>
                <a:tab pos="4895215" algn="l"/>
              </a:tabLst>
            </a:pPr>
            <a:r>
              <a:rPr u="none" spc="195" dirty="0"/>
              <a:t>PARA</a:t>
            </a:r>
            <a:r>
              <a:rPr u="none" dirty="0"/>
              <a:t>	</a:t>
            </a:r>
            <a:r>
              <a:rPr u="none" spc="225" dirty="0"/>
              <a:t>PROFUNDIZAR</a:t>
            </a:r>
            <a:r>
              <a:rPr u="none" dirty="0"/>
              <a:t>	</a:t>
            </a:r>
            <a:r>
              <a:rPr u="none" spc="290" dirty="0"/>
              <a:t>CONTENIDOS </a:t>
            </a:r>
            <a:r>
              <a:rPr u="none" spc="335" dirty="0"/>
              <a:t>OBSERVE</a:t>
            </a:r>
            <a:r>
              <a:rPr u="none" dirty="0"/>
              <a:t>	</a:t>
            </a:r>
            <a:r>
              <a:rPr u="none" spc="315" dirty="0"/>
              <a:t>LOS</a:t>
            </a:r>
            <a:r>
              <a:rPr u="none" dirty="0"/>
              <a:t>	</a:t>
            </a:r>
            <a:r>
              <a:rPr u="none" spc="305" dirty="0"/>
              <a:t>SIGUIENTES</a:t>
            </a:r>
            <a:r>
              <a:rPr u="none" spc="340" dirty="0"/>
              <a:t> </a:t>
            </a:r>
            <a:r>
              <a:rPr u="none" spc="295" dirty="0"/>
              <a:t>VIDEOS </a:t>
            </a:r>
            <a:r>
              <a:rPr u="none" spc="285" dirty="0"/>
              <a:t>HACIENDO</a:t>
            </a:r>
            <a:r>
              <a:rPr u="none" spc="335" dirty="0"/>
              <a:t> </a:t>
            </a:r>
            <a:r>
              <a:rPr u="none" spc="345" dirty="0"/>
              <a:t>CLIC</a:t>
            </a:r>
            <a:r>
              <a:rPr u="none" dirty="0"/>
              <a:t>	</a:t>
            </a:r>
            <a:r>
              <a:rPr u="none" spc="285" dirty="0"/>
              <a:t>EN</a:t>
            </a:r>
            <a:r>
              <a:rPr u="none" dirty="0"/>
              <a:t>	</a:t>
            </a:r>
            <a:r>
              <a:rPr u="none" spc="320" dirty="0"/>
              <a:t>EL</a:t>
            </a:r>
            <a:r>
              <a:rPr u="none" dirty="0"/>
              <a:t>	</a:t>
            </a:r>
            <a:r>
              <a:rPr u="none" spc="225" dirty="0"/>
              <a:t>LINK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619759" y="2537421"/>
            <a:ext cx="5205095" cy="579755"/>
            <a:chOff x="619759" y="2537421"/>
            <a:chExt cx="5205095" cy="57975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759" y="2557805"/>
              <a:ext cx="419468" cy="5439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8200" y="2537421"/>
              <a:ext cx="4986401" cy="57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2880323"/>
              <a:ext cx="4681601" cy="58964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19759" y="3522941"/>
            <a:ext cx="7610475" cy="945515"/>
            <a:chOff x="619759" y="3522941"/>
            <a:chExt cx="7610475" cy="94551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759" y="3543325"/>
              <a:ext cx="419468" cy="543915"/>
            </a:xfrm>
            <a:prstGeom prst="rect">
              <a:avLst/>
            </a:prstGeom>
          </p:spPr>
        </p:pic>
        <p:pic>
          <p:nvPicPr>
            <p:cNvPr id="13" name="object 13">
              <a:hlinkClick r:id="rId8"/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0600" y="3865844"/>
              <a:ext cx="7020941" cy="5896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200" y="3522941"/>
              <a:ext cx="7391781" cy="579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8200" y="3888701"/>
              <a:ext cx="1526921" cy="5794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64222" y="2607373"/>
            <a:ext cx="724217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u="sng" spc="12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Video</a:t>
            </a:r>
            <a:r>
              <a:rPr sz="2000" u="sng" spc="7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10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que</a:t>
            </a:r>
            <a:r>
              <a:rPr sz="2000" u="sng" spc="5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10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explica</a:t>
            </a:r>
            <a:r>
              <a:rPr sz="2000" u="sng" spc="5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10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qué</a:t>
            </a:r>
            <a:r>
              <a:rPr sz="2000" u="sng" spc="5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10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es</a:t>
            </a:r>
            <a:r>
              <a:rPr sz="2000" u="sng" spc="6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10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el</a:t>
            </a:r>
            <a:r>
              <a:rPr sz="2000" u="sng" spc="7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 </a:t>
            </a:r>
            <a:r>
              <a:rPr sz="2000" u="sng" spc="5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12"/>
              </a:rPr>
              <a:t>liberalismo</a:t>
            </a: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 MT"/>
              <a:buChar char="•"/>
            </a:pPr>
            <a:endParaRPr sz="20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Clr>
                <a:srgbClr val="FFFFFF"/>
              </a:buClr>
              <a:buFont typeface="Arial MT"/>
              <a:buChar char="•"/>
            </a:pPr>
            <a:endParaRPr sz="2000" dirty="0">
              <a:latin typeface="Cambria"/>
              <a:cs typeface="Cambria"/>
            </a:endParaRPr>
          </a:p>
          <a:p>
            <a:pPr marL="240665" indent="-227965">
              <a:lnSpc>
                <a:spcPct val="100000"/>
              </a:lnSpc>
              <a:buClr>
                <a:srgbClr val="FFFFFF"/>
              </a:buClr>
              <a:buFont typeface="Arial MT"/>
              <a:buChar char="•"/>
              <a:tabLst>
                <a:tab pos="240665" algn="l"/>
              </a:tabLst>
            </a:pPr>
            <a:r>
              <a:rPr sz="2000" u="sng" spc="12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Video</a:t>
            </a:r>
            <a:r>
              <a:rPr sz="2000" u="sng" spc="8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10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que</a:t>
            </a:r>
            <a:r>
              <a:rPr sz="2000" u="sng" spc="6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5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caracteriza</a:t>
            </a:r>
            <a:r>
              <a:rPr sz="2000" u="sng" spc="10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origen,</a:t>
            </a:r>
            <a:r>
              <a:rPr sz="2000" u="sng" spc="-7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5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evolución</a:t>
            </a:r>
            <a:r>
              <a:rPr sz="2000" u="sng" spc="17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16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e</a:t>
            </a:r>
            <a:r>
              <a:rPr sz="2000" u="sng" spc="7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5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importancia</a:t>
            </a:r>
            <a:r>
              <a:rPr sz="2000" u="sng" spc="8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14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de</a:t>
            </a:r>
            <a:r>
              <a:rPr sz="2000" u="sng" spc="7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 </a:t>
            </a:r>
            <a:r>
              <a:rPr sz="2000" u="sng" spc="35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la</a:t>
            </a:r>
            <a:endParaRPr sz="2000" dirty="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480"/>
              </a:spcBef>
            </a:pPr>
            <a:r>
              <a:rPr sz="2000" u="sng" spc="70" dirty="0">
                <a:solidFill>
                  <a:srgbClr val="D4445E"/>
                </a:solidFill>
                <a:uFill>
                  <a:solidFill>
                    <a:srgbClr val="D4445E"/>
                  </a:solidFill>
                </a:uFill>
                <a:latin typeface="Cambria"/>
                <a:cs typeface="Cambria"/>
                <a:hlinkClick r:id="rId8"/>
              </a:rPr>
              <a:t>burguesía</a:t>
            </a:r>
            <a:endParaRPr sz="2000" dirty="0">
              <a:latin typeface="Cambria"/>
              <a:cs typeface="Cambr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90600" y="4231604"/>
            <a:ext cx="1222070" cy="589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840" y="465455"/>
            <a:ext cx="8621395" cy="2665730"/>
            <a:chOff x="243840" y="465455"/>
            <a:chExt cx="8621395" cy="2665730"/>
          </a:xfrm>
        </p:grpSpPr>
        <p:sp>
          <p:nvSpPr>
            <p:cNvPr id="3" name="object 3"/>
            <p:cNvSpPr/>
            <p:nvPr/>
          </p:nvSpPr>
          <p:spPr>
            <a:xfrm>
              <a:off x="318770" y="494030"/>
              <a:ext cx="8455660" cy="2608580"/>
            </a:xfrm>
            <a:custGeom>
              <a:avLst/>
              <a:gdLst/>
              <a:ahLst/>
              <a:cxnLst/>
              <a:rect l="l" t="t" r="r" b="b"/>
              <a:pathLst>
                <a:path w="8455660" h="2608580">
                  <a:moveTo>
                    <a:pt x="8455660" y="0"/>
                  </a:moveTo>
                  <a:lnTo>
                    <a:pt x="0" y="0"/>
                  </a:lnTo>
                  <a:lnTo>
                    <a:pt x="0" y="2608580"/>
                  </a:lnTo>
                  <a:lnTo>
                    <a:pt x="8455660" y="2608580"/>
                  </a:lnTo>
                  <a:lnTo>
                    <a:pt x="8455660" y="0"/>
                  </a:lnTo>
                  <a:close/>
                </a:path>
              </a:pathLst>
            </a:custGeom>
            <a:solidFill>
              <a:srgbClr val="F8D6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8770" y="494030"/>
              <a:ext cx="8455660" cy="2608580"/>
            </a:xfrm>
            <a:custGeom>
              <a:avLst/>
              <a:gdLst/>
              <a:ahLst/>
              <a:cxnLst/>
              <a:rect l="l" t="t" r="r" b="b"/>
              <a:pathLst>
                <a:path w="8455660" h="2608580">
                  <a:moveTo>
                    <a:pt x="0" y="2608580"/>
                  </a:moveTo>
                  <a:lnTo>
                    <a:pt x="8455660" y="2608580"/>
                  </a:lnTo>
                  <a:lnTo>
                    <a:pt x="8455660" y="0"/>
                  </a:lnTo>
                  <a:lnTo>
                    <a:pt x="0" y="0"/>
                  </a:lnTo>
                  <a:lnTo>
                    <a:pt x="0" y="2608580"/>
                  </a:lnTo>
                  <a:close/>
                </a:path>
              </a:pathLst>
            </a:custGeom>
            <a:ln w="57150">
              <a:solidFill>
                <a:srgbClr val="CD5A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" y="472401"/>
              <a:ext cx="1239850" cy="579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700" y="472401"/>
              <a:ext cx="632777" cy="579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4500" y="472401"/>
              <a:ext cx="673404" cy="57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86940" y="472401"/>
              <a:ext cx="1267790" cy="57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200" y="472401"/>
              <a:ext cx="1567434" cy="57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17719" y="472401"/>
              <a:ext cx="772502" cy="579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89219" y="472401"/>
              <a:ext cx="1646174" cy="579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4480" y="472401"/>
              <a:ext cx="1801241" cy="5794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34680" y="472401"/>
              <a:ext cx="630262" cy="579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840" y="838161"/>
              <a:ext cx="1171244" cy="579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0000" y="838161"/>
              <a:ext cx="475259" cy="5794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00200" y="838161"/>
              <a:ext cx="1351534" cy="5794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04160" y="838161"/>
              <a:ext cx="1072197" cy="5794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8719" y="838161"/>
              <a:ext cx="548944" cy="5794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32580" y="838161"/>
              <a:ext cx="1394840" cy="5794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79719" y="838161"/>
              <a:ext cx="635304" cy="579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67399" y="838161"/>
              <a:ext cx="635304" cy="5794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7619" y="838161"/>
              <a:ext cx="914742" cy="579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124699" y="838161"/>
              <a:ext cx="1255064" cy="5794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234680" y="838161"/>
              <a:ext cx="630262" cy="5794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3840" y="1203921"/>
              <a:ext cx="2299081" cy="579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298700" y="1203921"/>
              <a:ext cx="1351534" cy="5794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06140" y="1203921"/>
              <a:ext cx="1270381" cy="5794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432299" y="1203921"/>
              <a:ext cx="475259" cy="5794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63440" y="1203921"/>
              <a:ext cx="1707261" cy="5794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26480" y="1203921"/>
              <a:ext cx="775030" cy="5794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57340" y="1203921"/>
              <a:ext cx="620102" cy="5794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030720" y="1203921"/>
              <a:ext cx="1834133" cy="5794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3840" y="1569681"/>
              <a:ext cx="1211910" cy="5794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3640" y="1569681"/>
              <a:ext cx="548944" cy="5794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63040" y="1569681"/>
              <a:ext cx="871537" cy="5794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65019" y="1569681"/>
              <a:ext cx="759764" cy="5794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73960" y="1569681"/>
              <a:ext cx="419468" cy="5794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23819" y="1569681"/>
              <a:ext cx="660730" cy="5794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12440" y="1569681"/>
              <a:ext cx="828332" cy="5794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571240" y="1569681"/>
              <a:ext cx="1112824" cy="57941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14519" y="1569681"/>
              <a:ext cx="1872233" cy="5794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017260" y="1569681"/>
              <a:ext cx="1084884" cy="57941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30059" y="1569681"/>
              <a:ext cx="1450721" cy="579412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008620" y="1569681"/>
              <a:ext cx="856272" cy="579412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3840" y="1935441"/>
              <a:ext cx="1211910" cy="579412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270000" y="1935441"/>
              <a:ext cx="1986533" cy="5794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0860" y="1935441"/>
              <a:ext cx="970584" cy="5794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3180" y="1935441"/>
              <a:ext cx="1072197" cy="5794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739640" y="1935441"/>
              <a:ext cx="1831720" cy="579412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385560" y="1935441"/>
              <a:ext cx="716610" cy="57941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6916420" y="1935441"/>
              <a:ext cx="675932" cy="57941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406640" y="1935441"/>
              <a:ext cx="955370" cy="579412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176259" y="1935441"/>
              <a:ext cx="688670" cy="57941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43840" y="2301201"/>
              <a:ext cx="2093214" cy="579412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065019" y="2301201"/>
              <a:ext cx="485419" cy="579412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275840" y="2301201"/>
              <a:ext cx="802970" cy="579412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799079" y="2301201"/>
              <a:ext cx="1793620" cy="579412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4305299" y="2301201"/>
              <a:ext cx="881697" cy="57941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4912360" y="2301201"/>
              <a:ext cx="564222" cy="57941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194299" y="2301201"/>
              <a:ext cx="1856994" cy="57941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781799" y="2301201"/>
              <a:ext cx="648055" cy="579412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147559" y="2301201"/>
              <a:ext cx="874064" cy="579412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70799" y="2301201"/>
              <a:ext cx="421982" cy="579412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396875" y="484428"/>
            <a:ext cx="8301990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1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Muchos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1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los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Estados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nacionales</a:t>
            </a:r>
            <a:r>
              <a:rPr sz="2000" spc="1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1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conocemos</a:t>
            </a:r>
            <a:r>
              <a:rPr sz="2000" spc="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actualmente,</a:t>
            </a:r>
            <a:r>
              <a:rPr sz="2000" spc="15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en </a:t>
            </a:r>
            <a:r>
              <a:rPr sz="2000" dirty="0">
                <a:latin typeface="Arial MT"/>
                <a:cs typeface="Arial MT"/>
              </a:rPr>
              <a:t>Europa</a:t>
            </a:r>
            <a:r>
              <a:rPr sz="2000" spc="229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22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América,</a:t>
            </a:r>
            <a:r>
              <a:rPr sz="2000" spc="22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fueron</a:t>
            </a:r>
            <a:r>
              <a:rPr sz="2000" spc="2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23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resultado</a:t>
            </a:r>
            <a:r>
              <a:rPr sz="2000" spc="22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22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un</a:t>
            </a:r>
            <a:r>
              <a:rPr sz="2000" spc="24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largo</a:t>
            </a:r>
            <a:r>
              <a:rPr sz="2000" spc="229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proceso</a:t>
            </a:r>
            <a:r>
              <a:rPr sz="2000" spc="240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de </a:t>
            </a:r>
            <a:r>
              <a:rPr sz="2000" dirty="0">
                <a:latin typeface="Arial MT"/>
                <a:cs typeface="Arial MT"/>
              </a:rPr>
              <a:t>transformaciones</a:t>
            </a:r>
            <a:r>
              <a:rPr sz="2000" spc="23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políticas,</a:t>
            </a:r>
            <a:r>
              <a:rPr sz="2000" spc="2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sociales</a:t>
            </a:r>
            <a:r>
              <a:rPr sz="2000" spc="22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y</a:t>
            </a:r>
            <a:r>
              <a:rPr sz="2000" spc="204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económicas</a:t>
            </a:r>
            <a:r>
              <a:rPr sz="2000" spc="229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que</a:t>
            </a:r>
            <a:r>
              <a:rPr sz="2000" spc="2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se</a:t>
            </a:r>
            <a:r>
              <a:rPr sz="2000" spc="21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desarrollaron </a:t>
            </a:r>
            <a:r>
              <a:rPr sz="2000" dirty="0">
                <a:latin typeface="Arial MT"/>
                <a:cs typeface="Arial MT"/>
              </a:rPr>
              <a:t>durante</a:t>
            </a:r>
            <a:r>
              <a:rPr sz="2000" spc="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el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siglo</a:t>
            </a:r>
            <a:r>
              <a:rPr sz="2000" spc="40" dirty="0">
                <a:latin typeface="Arial MT"/>
                <a:cs typeface="Arial MT"/>
              </a:rPr>
              <a:t> </a:t>
            </a:r>
            <a:r>
              <a:rPr sz="2000" b="1" dirty="0">
                <a:latin typeface="Arial"/>
                <a:cs typeface="Arial"/>
              </a:rPr>
              <a:t>XIX</a:t>
            </a:r>
            <a:r>
              <a:rPr sz="2000" dirty="0">
                <a:latin typeface="Arial MT"/>
                <a:cs typeface="Arial MT"/>
              </a:rPr>
              <a:t>.</a:t>
            </a:r>
            <a:r>
              <a:rPr sz="2000" spc="1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En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esta</a:t>
            </a:r>
            <a:r>
              <a:rPr sz="2000" spc="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unidad</a:t>
            </a:r>
            <a:r>
              <a:rPr sz="2000" spc="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conoceremos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dichos</a:t>
            </a:r>
            <a:r>
              <a:rPr sz="2000" spc="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procesos,</a:t>
            </a:r>
            <a:r>
              <a:rPr sz="2000" spc="25" dirty="0">
                <a:latin typeface="Arial MT"/>
                <a:cs typeface="Arial MT"/>
              </a:rPr>
              <a:t> </a:t>
            </a:r>
            <a:r>
              <a:rPr sz="2000" spc="-20" dirty="0">
                <a:latin typeface="Arial MT"/>
                <a:cs typeface="Arial MT"/>
              </a:rPr>
              <a:t>pero </a:t>
            </a:r>
            <a:r>
              <a:rPr sz="2000" dirty="0">
                <a:latin typeface="Arial MT"/>
                <a:cs typeface="Arial MT"/>
              </a:rPr>
              <a:t>primero</a:t>
            </a:r>
            <a:r>
              <a:rPr sz="2000" spc="6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aprenderemos</a:t>
            </a:r>
            <a:r>
              <a:rPr sz="2000" spc="7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cómo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fueron</a:t>
            </a:r>
            <a:r>
              <a:rPr sz="2000" spc="7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influenciados</a:t>
            </a:r>
            <a:r>
              <a:rPr sz="2000" spc="65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por</a:t>
            </a:r>
            <a:r>
              <a:rPr sz="2000" spc="5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las</a:t>
            </a:r>
            <a:r>
              <a:rPr sz="2000" spc="70" dirty="0">
                <a:latin typeface="Arial MT"/>
                <a:cs typeface="Arial MT"/>
              </a:rPr>
              <a:t>  </a:t>
            </a:r>
            <a:r>
              <a:rPr sz="2000" dirty="0">
                <a:latin typeface="Arial MT"/>
                <a:cs typeface="Arial MT"/>
              </a:rPr>
              <a:t>ideas</a:t>
            </a:r>
            <a:r>
              <a:rPr sz="2000" spc="65" dirty="0">
                <a:latin typeface="Arial MT"/>
                <a:cs typeface="Arial MT"/>
              </a:rPr>
              <a:t>  </a:t>
            </a:r>
            <a:r>
              <a:rPr sz="2000" spc="-25" dirty="0">
                <a:latin typeface="Arial MT"/>
                <a:cs typeface="Arial MT"/>
              </a:rPr>
              <a:t>del </a:t>
            </a:r>
            <a:r>
              <a:rPr sz="2000" b="1" dirty="0">
                <a:latin typeface="Arial"/>
                <a:cs typeface="Arial"/>
              </a:rPr>
              <a:t>LIBERALISMO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y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importancia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tuvo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BURGUESÍA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esto.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5" name="object 65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557779" y="3258820"/>
            <a:ext cx="6215380" cy="3421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79" y="2382520"/>
            <a:ext cx="8549640" cy="29946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92212" y="1506537"/>
            <a:ext cx="69113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Cambria"/>
                <a:cs typeface="Cambria"/>
              </a:rPr>
              <a:t>periodo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histórico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que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revisaremos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esta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unidad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se</a:t>
            </a:r>
            <a:r>
              <a:rPr sz="1800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10" dirty="0">
                <a:solidFill>
                  <a:srgbClr val="FFFFFF"/>
                </a:solidFill>
                <a:latin typeface="Cambria"/>
                <a:cs typeface="Cambria"/>
              </a:rPr>
              <a:t>sitúa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spc="1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75" dirty="0">
                <a:solidFill>
                  <a:srgbClr val="FFFFFF"/>
                </a:solidFill>
                <a:latin typeface="Cambria"/>
                <a:cs typeface="Cambria"/>
              </a:rPr>
              <a:t>siglo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XIX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4383" rIns="0" bIns="0" rtlCol="0">
            <a:spAutoFit/>
          </a:bodyPr>
          <a:lstStyle/>
          <a:p>
            <a:pPr marL="734695">
              <a:lnSpc>
                <a:spcPct val="100000"/>
              </a:lnSpc>
              <a:spcBef>
                <a:spcPts val="100"/>
              </a:spcBef>
            </a:pPr>
            <a:r>
              <a:rPr sz="3300" spc="90" dirty="0"/>
              <a:t>¡Ubiquémonos</a:t>
            </a:r>
            <a:r>
              <a:rPr sz="3300" spc="100" dirty="0"/>
              <a:t> </a:t>
            </a:r>
            <a:r>
              <a:rPr sz="3300" spc="95" dirty="0"/>
              <a:t>en</a:t>
            </a:r>
            <a:r>
              <a:rPr sz="3300" spc="80" dirty="0"/>
              <a:t> </a:t>
            </a:r>
            <a:r>
              <a:rPr sz="3300" spc="145" dirty="0"/>
              <a:t>el</a:t>
            </a:r>
            <a:r>
              <a:rPr sz="3300" spc="105" dirty="0"/>
              <a:t> </a:t>
            </a:r>
            <a:r>
              <a:rPr sz="3300" spc="70" dirty="0"/>
              <a:t>tiempo!</a:t>
            </a:r>
            <a:endParaRPr sz="3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0" y="231140"/>
            <a:ext cx="1295400" cy="11937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75435" y="427355"/>
            <a:ext cx="5774690" cy="933450"/>
            <a:chOff x="1575435" y="427355"/>
            <a:chExt cx="5774690" cy="933450"/>
          </a:xfrm>
        </p:grpSpPr>
        <p:sp>
          <p:nvSpPr>
            <p:cNvPr id="4" name="object 4"/>
            <p:cNvSpPr/>
            <p:nvPr/>
          </p:nvSpPr>
          <p:spPr>
            <a:xfrm>
              <a:off x="1584960" y="436880"/>
              <a:ext cx="5755640" cy="914400"/>
            </a:xfrm>
            <a:custGeom>
              <a:avLst/>
              <a:gdLst/>
              <a:ahLst/>
              <a:cxnLst/>
              <a:rect l="l" t="t" r="r" b="b"/>
              <a:pathLst>
                <a:path w="5755640" h="914400">
                  <a:moveTo>
                    <a:pt x="2877819" y="0"/>
                  </a:moveTo>
                  <a:lnTo>
                    <a:pt x="2801152" y="159"/>
                  </a:lnTo>
                  <a:lnTo>
                    <a:pt x="2724979" y="633"/>
                  </a:lnTo>
                  <a:lnTo>
                    <a:pt x="2649325" y="1420"/>
                  </a:lnTo>
                  <a:lnTo>
                    <a:pt x="2574216" y="2514"/>
                  </a:lnTo>
                  <a:lnTo>
                    <a:pt x="2499677" y="3912"/>
                  </a:lnTo>
                  <a:lnTo>
                    <a:pt x="2425731" y="5609"/>
                  </a:lnTo>
                  <a:lnTo>
                    <a:pt x="2352404" y="7603"/>
                  </a:lnTo>
                  <a:lnTo>
                    <a:pt x="2279721" y="9888"/>
                  </a:lnTo>
                  <a:lnTo>
                    <a:pt x="2207707" y="12461"/>
                  </a:lnTo>
                  <a:lnTo>
                    <a:pt x="2136386" y="15318"/>
                  </a:lnTo>
                  <a:lnTo>
                    <a:pt x="2065784" y="18456"/>
                  </a:lnTo>
                  <a:lnTo>
                    <a:pt x="1995925" y="21869"/>
                  </a:lnTo>
                  <a:lnTo>
                    <a:pt x="1926834" y="25554"/>
                  </a:lnTo>
                  <a:lnTo>
                    <a:pt x="1858536" y="29508"/>
                  </a:lnTo>
                  <a:lnTo>
                    <a:pt x="1791056" y="33726"/>
                  </a:lnTo>
                  <a:lnTo>
                    <a:pt x="1724418" y="38204"/>
                  </a:lnTo>
                  <a:lnTo>
                    <a:pt x="1658648" y="42938"/>
                  </a:lnTo>
                  <a:lnTo>
                    <a:pt x="1593771" y="47925"/>
                  </a:lnTo>
                  <a:lnTo>
                    <a:pt x="1529810" y="53160"/>
                  </a:lnTo>
                  <a:lnTo>
                    <a:pt x="1466792" y="58640"/>
                  </a:lnTo>
                  <a:lnTo>
                    <a:pt x="1404741" y="64360"/>
                  </a:lnTo>
                  <a:lnTo>
                    <a:pt x="1343682" y="70317"/>
                  </a:lnTo>
                  <a:lnTo>
                    <a:pt x="1283639" y="76506"/>
                  </a:lnTo>
                  <a:lnTo>
                    <a:pt x="1224638" y="82924"/>
                  </a:lnTo>
                  <a:lnTo>
                    <a:pt x="1166703" y="89567"/>
                  </a:lnTo>
                  <a:lnTo>
                    <a:pt x="1109860" y="96431"/>
                  </a:lnTo>
                  <a:lnTo>
                    <a:pt x="1054133" y="103511"/>
                  </a:lnTo>
                  <a:lnTo>
                    <a:pt x="999547" y="110804"/>
                  </a:lnTo>
                  <a:lnTo>
                    <a:pt x="946126" y="118306"/>
                  </a:lnTo>
                  <a:lnTo>
                    <a:pt x="893897" y="126013"/>
                  </a:lnTo>
                  <a:lnTo>
                    <a:pt x="842883" y="133921"/>
                  </a:lnTo>
                  <a:lnTo>
                    <a:pt x="793109" y="142026"/>
                  </a:lnTo>
                  <a:lnTo>
                    <a:pt x="744601" y="150324"/>
                  </a:lnTo>
                  <a:lnTo>
                    <a:pt x="697382" y="158811"/>
                  </a:lnTo>
                  <a:lnTo>
                    <a:pt x="651479" y="167484"/>
                  </a:lnTo>
                  <a:lnTo>
                    <a:pt x="606916" y="176337"/>
                  </a:lnTo>
                  <a:lnTo>
                    <a:pt x="563717" y="185368"/>
                  </a:lnTo>
                  <a:lnTo>
                    <a:pt x="521908" y="194573"/>
                  </a:lnTo>
                  <a:lnTo>
                    <a:pt x="481514" y="203946"/>
                  </a:lnTo>
                  <a:lnTo>
                    <a:pt x="442558" y="213485"/>
                  </a:lnTo>
                  <a:lnTo>
                    <a:pt x="405067" y="223186"/>
                  </a:lnTo>
                  <a:lnTo>
                    <a:pt x="334577" y="243056"/>
                  </a:lnTo>
                  <a:lnTo>
                    <a:pt x="270242" y="263524"/>
                  </a:lnTo>
                  <a:lnTo>
                    <a:pt x="212260" y="284559"/>
                  </a:lnTo>
                  <a:lnTo>
                    <a:pt x="160831" y="306129"/>
                  </a:lnTo>
                  <a:lnTo>
                    <a:pt x="116154" y="328203"/>
                  </a:lnTo>
                  <a:lnTo>
                    <a:pt x="78427" y="350749"/>
                  </a:lnTo>
                  <a:lnTo>
                    <a:pt x="47849" y="373735"/>
                  </a:lnTo>
                  <a:lnTo>
                    <a:pt x="15823" y="408972"/>
                  </a:lnTo>
                  <a:lnTo>
                    <a:pt x="1001" y="445021"/>
                  </a:lnTo>
                  <a:lnTo>
                    <a:pt x="0" y="457200"/>
                  </a:lnTo>
                  <a:lnTo>
                    <a:pt x="1001" y="469378"/>
                  </a:lnTo>
                  <a:lnTo>
                    <a:pt x="15823" y="505427"/>
                  </a:lnTo>
                  <a:lnTo>
                    <a:pt x="47849" y="540664"/>
                  </a:lnTo>
                  <a:lnTo>
                    <a:pt x="78427" y="563650"/>
                  </a:lnTo>
                  <a:lnTo>
                    <a:pt x="116154" y="586196"/>
                  </a:lnTo>
                  <a:lnTo>
                    <a:pt x="160831" y="608270"/>
                  </a:lnTo>
                  <a:lnTo>
                    <a:pt x="212260" y="629840"/>
                  </a:lnTo>
                  <a:lnTo>
                    <a:pt x="270242" y="650875"/>
                  </a:lnTo>
                  <a:lnTo>
                    <a:pt x="334577" y="671343"/>
                  </a:lnTo>
                  <a:lnTo>
                    <a:pt x="405067" y="691213"/>
                  </a:lnTo>
                  <a:lnTo>
                    <a:pt x="442558" y="700914"/>
                  </a:lnTo>
                  <a:lnTo>
                    <a:pt x="481514" y="710453"/>
                  </a:lnTo>
                  <a:lnTo>
                    <a:pt x="521908" y="719826"/>
                  </a:lnTo>
                  <a:lnTo>
                    <a:pt x="563717" y="729031"/>
                  </a:lnTo>
                  <a:lnTo>
                    <a:pt x="606916" y="738062"/>
                  </a:lnTo>
                  <a:lnTo>
                    <a:pt x="651479" y="746915"/>
                  </a:lnTo>
                  <a:lnTo>
                    <a:pt x="697382" y="755588"/>
                  </a:lnTo>
                  <a:lnTo>
                    <a:pt x="744601" y="764075"/>
                  </a:lnTo>
                  <a:lnTo>
                    <a:pt x="793109" y="772373"/>
                  </a:lnTo>
                  <a:lnTo>
                    <a:pt x="842883" y="780478"/>
                  </a:lnTo>
                  <a:lnTo>
                    <a:pt x="893897" y="788386"/>
                  </a:lnTo>
                  <a:lnTo>
                    <a:pt x="946126" y="796093"/>
                  </a:lnTo>
                  <a:lnTo>
                    <a:pt x="999547" y="803595"/>
                  </a:lnTo>
                  <a:lnTo>
                    <a:pt x="1054133" y="810888"/>
                  </a:lnTo>
                  <a:lnTo>
                    <a:pt x="1109860" y="817968"/>
                  </a:lnTo>
                  <a:lnTo>
                    <a:pt x="1166703" y="824832"/>
                  </a:lnTo>
                  <a:lnTo>
                    <a:pt x="1224638" y="831475"/>
                  </a:lnTo>
                  <a:lnTo>
                    <a:pt x="1283639" y="837893"/>
                  </a:lnTo>
                  <a:lnTo>
                    <a:pt x="1343682" y="844082"/>
                  </a:lnTo>
                  <a:lnTo>
                    <a:pt x="1404741" y="850039"/>
                  </a:lnTo>
                  <a:lnTo>
                    <a:pt x="1466792" y="855759"/>
                  </a:lnTo>
                  <a:lnTo>
                    <a:pt x="1529810" y="861239"/>
                  </a:lnTo>
                  <a:lnTo>
                    <a:pt x="1593771" y="866474"/>
                  </a:lnTo>
                  <a:lnTo>
                    <a:pt x="1658648" y="871461"/>
                  </a:lnTo>
                  <a:lnTo>
                    <a:pt x="1724418" y="876195"/>
                  </a:lnTo>
                  <a:lnTo>
                    <a:pt x="1791056" y="880673"/>
                  </a:lnTo>
                  <a:lnTo>
                    <a:pt x="1858536" y="884891"/>
                  </a:lnTo>
                  <a:lnTo>
                    <a:pt x="1926834" y="888845"/>
                  </a:lnTo>
                  <a:lnTo>
                    <a:pt x="1995925" y="892530"/>
                  </a:lnTo>
                  <a:lnTo>
                    <a:pt x="2065784" y="895943"/>
                  </a:lnTo>
                  <a:lnTo>
                    <a:pt x="2136386" y="899081"/>
                  </a:lnTo>
                  <a:lnTo>
                    <a:pt x="2207707" y="901938"/>
                  </a:lnTo>
                  <a:lnTo>
                    <a:pt x="2279721" y="904511"/>
                  </a:lnTo>
                  <a:lnTo>
                    <a:pt x="2352404" y="906796"/>
                  </a:lnTo>
                  <a:lnTo>
                    <a:pt x="2425731" y="908790"/>
                  </a:lnTo>
                  <a:lnTo>
                    <a:pt x="2499677" y="910487"/>
                  </a:lnTo>
                  <a:lnTo>
                    <a:pt x="2574216" y="911885"/>
                  </a:lnTo>
                  <a:lnTo>
                    <a:pt x="2649325" y="912979"/>
                  </a:lnTo>
                  <a:lnTo>
                    <a:pt x="2724979" y="913766"/>
                  </a:lnTo>
                  <a:lnTo>
                    <a:pt x="2801152" y="914240"/>
                  </a:lnTo>
                  <a:lnTo>
                    <a:pt x="2877819" y="914400"/>
                  </a:lnTo>
                  <a:lnTo>
                    <a:pt x="2954487" y="914240"/>
                  </a:lnTo>
                  <a:lnTo>
                    <a:pt x="3030660" y="913766"/>
                  </a:lnTo>
                  <a:lnTo>
                    <a:pt x="3106314" y="912979"/>
                  </a:lnTo>
                  <a:lnTo>
                    <a:pt x="3181423" y="911885"/>
                  </a:lnTo>
                  <a:lnTo>
                    <a:pt x="3255962" y="910487"/>
                  </a:lnTo>
                  <a:lnTo>
                    <a:pt x="3329908" y="908790"/>
                  </a:lnTo>
                  <a:lnTo>
                    <a:pt x="3403235" y="906796"/>
                  </a:lnTo>
                  <a:lnTo>
                    <a:pt x="3475918" y="904511"/>
                  </a:lnTo>
                  <a:lnTo>
                    <a:pt x="3547932" y="901938"/>
                  </a:lnTo>
                  <a:lnTo>
                    <a:pt x="3619253" y="899081"/>
                  </a:lnTo>
                  <a:lnTo>
                    <a:pt x="3689855" y="895943"/>
                  </a:lnTo>
                  <a:lnTo>
                    <a:pt x="3759714" y="892530"/>
                  </a:lnTo>
                  <a:lnTo>
                    <a:pt x="3828805" y="888845"/>
                  </a:lnTo>
                  <a:lnTo>
                    <a:pt x="3897103" y="884891"/>
                  </a:lnTo>
                  <a:lnTo>
                    <a:pt x="3964583" y="880673"/>
                  </a:lnTo>
                  <a:lnTo>
                    <a:pt x="4031221" y="876195"/>
                  </a:lnTo>
                  <a:lnTo>
                    <a:pt x="4096991" y="871461"/>
                  </a:lnTo>
                  <a:lnTo>
                    <a:pt x="4161868" y="866474"/>
                  </a:lnTo>
                  <a:lnTo>
                    <a:pt x="4225829" y="861239"/>
                  </a:lnTo>
                  <a:lnTo>
                    <a:pt x="4288847" y="855759"/>
                  </a:lnTo>
                  <a:lnTo>
                    <a:pt x="4350898" y="850039"/>
                  </a:lnTo>
                  <a:lnTo>
                    <a:pt x="4411957" y="844082"/>
                  </a:lnTo>
                  <a:lnTo>
                    <a:pt x="4472000" y="837893"/>
                  </a:lnTo>
                  <a:lnTo>
                    <a:pt x="4531001" y="831475"/>
                  </a:lnTo>
                  <a:lnTo>
                    <a:pt x="4588936" y="824832"/>
                  </a:lnTo>
                  <a:lnTo>
                    <a:pt x="4645779" y="817968"/>
                  </a:lnTo>
                  <a:lnTo>
                    <a:pt x="4701506" y="810888"/>
                  </a:lnTo>
                  <a:lnTo>
                    <a:pt x="4756092" y="803595"/>
                  </a:lnTo>
                  <a:lnTo>
                    <a:pt x="4809513" y="796093"/>
                  </a:lnTo>
                  <a:lnTo>
                    <a:pt x="4861742" y="788386"/>
                  </a:lnTo>
                  <a:lnTo>
                    <a:pt x="4912756" y="780478"/>
                  </a:lnTo>
                  <a:lnTo>
                    <a:pt x="4962530" y="772373"/>
                  </a:lnTo>
                  <a:lnTo>
                    <a:pt x="5011038" y="764075"/>
                  </a:lnTo>
                  <a:lnTo>
                    <a:pt x="5058257" y="755588"/>
                  </a:lnTo>
                  <a:lnTo>
                    <a:pt x="5104160" y="746915"/>
                  </a:lnTo>
                  <a:lnTo>
                    <a:pt x="5148723" y="738062"/>
                  </a:lnTo>
                  <a:lnTo>
                    <a:pt x="5191922" y="729031"/>
                  </a:lnTo>
                  <a:lnTo>
                    <a:pt x="5233731" y="719826"/>
                  </a:lnTo>
                  <a:lnTo>
                    <a:pt x="5274125" y="710453"/>
                  </a:lnTo>
                  <a:lnTo>
                    <a:pt x="5313081" y="700914"/>
                  </a:lnTo>
                  <a:lnTo>
                    <a:pt x="5350572" y="691213"/>
                  </a:lnTo>
                  <a:lnTo>
                    <a:pt x="5421062" y="671343"/>
                  </a:lnTo>
                  <a:lnTo>
                    <a:pt x="5485397" y="650875"/>
                  </a:lnTo>
                  <a:lnTo>
                    <a:pt x="5543379" y="629840"/>
                  </a:lnTo>
                  <a:lnTo>
                    <a:pt x="5594808" y="608270"/>
                  </a:lnTo>
                  <a:lnTo>
                    <a:pt x="5639485" y="586196"/>
                  </a:lnTo>
                  <a:lnTo>
                    <a:pt x="5677212" y="563650"/>
                  </a:lnTo>
                  <a:lnTo>
                    <a:pt x="5707790" y="540664"/>
                  </a:lnTo>
                  <a:lnTo>
                    <a:pt x="5739816" y="505427"/>
                  </a:lnTo>
                  <a:lnTo>
                    <a:pt x="5754638" y="469378"/>
                  </a:lnTo>
                  <a:lnTo>
                    <a:pt x="5755640" y="457200"/>
                  </a:lnTo>
                  <a:lnTo>
                    <a:pt x="5754638" y="445021"/>
                  </a:lnTo>
                  <a:lnTo>
                    <a:pt x="5739816" y="408972"/>
                  </a:lnTo>
                  <a:lnTo>
                    <a:pt x="5707790" y="373735"/>
                  </a:lnTo>
                  <a:lnTo>
                    <a:pt x="5677212" y="350749"/>
                  </a:lnTo>
                  <a:lnTo>
                    <a:pt x="5639485" y="328203"/>
                  </a:lnTo>
                  <a:lnTo>
                    <a:pt x="5594808" y="306129"/>
                  </a:lnTo>
                  <a:lnTo>
                    <a:pt x="5543379" y="284559"/>
                  </a:lnTo>
                  <a:lnTo>
                    <a:pt x="5485397" y="263524"/>
                  </a:lnTo>
                  <a:lnTo>
                    <a:pt x="5421062" y="243056"/>
                  </a:lnTo>
                  <a:lnTo>
                    <a:pt x="5350572" y="223186"/>
                  </a:lnTo>
                  <a:lnTo>
                    <a:pt x="5313081" y="213485"/>
                  </a:lnTo>
                  <a:lnTo>
                    <a:pt x="5274125" y="203946"/>
                  </a:lnTo>
                  <a:lnTo>
                    <a:pt x="5233731" y="194573"/>
                  </a:lnTo>
                  <a:lnTo>
                    <a:pt x="5191922" y="185368"/>
                  </a:lnTo>
                  <a:lnTo>
                    <a:pt x="5148723" y="176337"/>
                  </a:lnTo>
                  <a:lnTo>
                    <a:pt x="5104160" y="167484"/>
                  </a:lnTo>
                  <a:lnTo>
                    <a:pt x="5058257" y="158811"/>
                  </a:lnTo>
                  <a:lnTo>
                    <a:pt x="5011038" y="150324"/>
                  </a:lnTo>
                  <a:lnTo>
                    <a:pt x="4962530" y="142026"/>
                  </a:lnTo>
                  <a:lnTo>
                    <a:pt x="4912756" y="133921"/>
                  </a:lnTo>
                  <a:lnTo>
                    <a:pt x="4861742" y="126013"/>
                  </a:lnTo>
                  <a:lnTo>
                    <a:pt x="4809513" y="118306"/>
                  </a:lnTo>
                  <a:lnTo>
                    <a:pt x="4756092" y="110804"/>
                  </a:lnTo>
                  <a:lnTo>
                    <a:pt x="4701506" y="103511"/>
                  </a:lnTo>
                  <a:lnTo>
                    <a:pt x="4645779" y="96431"/>
                  </a:lnTo>
                  <a:lnTo>
                    <a:pt x="4588936" y="89567"/>
                  </a:lnTo>
                  <a:lnTo>
                    <a:pt x="4531001" y="82924"/>
                  </a:lnTo>
                  <a:lnTo>
                    <a:pt x="4472000" y="76506"/>
                  </a:lnTo>
                  <a:lnTo>
                    <a:pt x="4411957" y="70317"/>
                  </a:lnTo>
                  <a:lnTo>
                    <a:pt x="4350898" y="64360"/>
                  </a:lnTo>
                  <a:lnTo>
                    <a:pt x="4288847" y="58640"/>
                  </a:lnTo>
                  <a:lnTo>
                    <a:pt x="4225829" y="53160"/>
                  </a:lnTo>
                  <a:lnTo>
                    <a:pt x="4161868" y="47925"/>
                  </a:lnTo>
                  <a:lnTo>
                    <a:pt x="4096991" y="42938"/>
                  </a:lnTo>
                  <a:lnTo>
                    <a:pt x="4031221" y="38204"/>
                  </a:lnTo>
                  <a:lnTo>
                    <a:pt x="3964583" y="33726"/>
                  </a:lnTo>
                  <a:lnTo>
                    <a:pt x="3897103" y="29508"/>
                  </a:lnTo>
                  <a:lnTo>
                    <a:pt x="3828805" y="25554"/>
                  </a:lnTo>
                  <a:lnTo>
                    <a:pt x="3759714" y="21869"/>
                  </a:lnTo>
                  <a:lnTo>
                    <a:pt x="3689855" y="18456"/>
                  </a:lnTo>
                  <a:lnTo>
                    <a:pt x="3619253" y="15318"/>
                  </a:lnTo>
                  <a:lnTo>
                    <a:pt x="3547932" y="12461"/>
                  </a:lnTo>
                  <a:lnTo>
                    <a:pt x="3475918" y="9888"/>
                  </a:lnTo>
                  <a:lnTo>
                    <a:pt x="3403235" y="7603"/>
                  </a:lnTo>
                  <a:lnTo>
                    <a:pt x="3329908" y="5609"/>
                  </a:lnTo>
                  <a:lnTo>
                    <a:pt x="3255962" y="3912"/>
                  </a:lnTo>
                  <a:lnTo>
                    <a:pt x="3181423" y="2514"/>
                  </a:lnTo>
                  <a:lnTo>
                    <a:pt x="3106314" y="1420"/>
                  </a:lnTo>
                  <a:lnTo>
                    <a:pt x="3030660" y="633"/>
                  </a:lnTo>
                  <a:lnTo>
                    <a:pt x="2954487" y="159"/>
                  </a:lnTo>
                  <a:lnTo>
                    <a:pt x="2877819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84960" y="436880"/>
              <a:ext cx="5755640" cy="914400"/>
            </a:xfrm>
            <a:custGeom>
              <a:avLst/>
              <a:gdLst/>
              <a:ahLst/>
              <a:cxnLst/>
              <a:rect l="l" t="t" r="r" b="b"/>
              <a:pathLst>
                <a:path w="5755640" h="914400">
                  <a:moveTo>
                    <a:pt x="0" y="457200"/>
                  </a:moveTo>
                  <a:lnTo>
                    <a:pt x="15823" y="408972"/>
                  </a:lnTo>
                  <a:lnTo>
                    <a:pt x="47849" y="373735"/>
                  </a:lnTo>
                  <a:lnTo>
                    <a:pt x="78427" y="350749"/>
                  </a:lnTo>
                  <a:lnTo>
                    <a:pt x="116154" y="328203"/>
                  </a:lnTo>
                  <a:lnTo>
                    <a:pt x="160831" y="306129"/>
                  </a:lnTo>
                  <a:lnTo>
                    <a:pt x="212260" y="284559"/>
                  </a:lnTo>
                  <a:lnTo>
                    <a:pt x="270242" y="263524"/>
                  </a:lnTo>
                  <a:lnTo>
                    <a:pt x="334577" y="243056"/>
                  </a:lnTo>
                  <a:lnTo>
                    <a:pt x="405067" y="223186"/>
                  </a:lnTo>
                  <a:lnTo>
                    <a:pt x="442558" y="213485"/>
                  </a:lnTo>
                  <a:lnTo>
                    <a:pt x="481514" y="203946"/>
                  </a:lnTo>
                  <a:lnTo>
                    <a:pt x="521908" y="194573"/>
                  </a:lnTo>
                  <a:lnTo>
                    <a:pt x="563717" y="185368"/>
                  </a:lnTo>
                  <a:lnTo>
                    <a:pt x="606916" y="176337"/>
                  </a:lnTo>
                  <a:lnTo>
                    <a:pt x="651479" y="167484"/>
                  </a:lnTo>
                  <a:lnTo>
                    <a:pt x="697382" y="158811"/>
                  </a:lnTo>
                  <a:lnTo>
                    <a:pt x="744601" y="150324"/>
                  </a:lnTo>
                  <a:lnTo>
                    <a:pt x="793109" y="142026"/>
                  </a:lnTo>
                  <a:lnTo>
                    <a:pt x="842883" y="133921"/>
                  </a:lnTo>
                  <a:lnTo>
                    <a:pt x="893897" y="126013"/>
                  </a:lnTo>
                  <a:lnTo>
                    <a:pt x="946126" y="118306"/>
                  </a:lnTo>
                  <a:lnTo>
                    <a:pt x="999547" y="110804"/>
                  </a:lnTo>
                  <a:lnTo>
                    <a:pt x="1054133" y="103511"/>
                  </a:lnTo>
                  <a:lnTo>
                    <a:pt x="1109860" y="96431"/>
                  </a:lnTo>
                  <a:lnTo>
                    <a:pt x="1166703" y="89567"/>
                  </a:lnTo>
                  <a:lnTo>
                    <a:pt x="1224638" y="82924"/>
                  </a:lnTo>
                  <a:lnTo>
                    <a:pt x="1283639" y="76506"/>
                  </a:lnTo>
                  <a:lnTo>
                    <a:pt x="1343682" y="70317"/>
                  </a:lnTo>
                  <a:lnTo>
                    <a:pt x="1404741" y="64360"/>
                  </a:lnTo>
                  <a:lnTo>
                    <a:pt x="1466792" y="58640"/>
                  </a:lnTo>
                  <a:lnTo>
                    <a:pt x="1529810" y="53160"/>
                  </a:lnTo>
                  <a:lnTo>
                    <a:pt x="1593771" y="47925"/>
                  </a:lnTo>
                  <a:lnTo>
                    <a:pt x="1658648" y="42938"/>
                  </a:lnTo>
                  <a:lnTo>
                    <a:pt x="1724418" y="38204"/>
                  </a:lnTo>
                  <a:lnTo>
                    <a:pt x="1791056" y="33726"/>
                  </a:lnTo>
                  <a:lnTo>
                    <a:pt x="1858536" y="29508"/>
                  </a:lnTo>
                  <a:lnTo>
                    <a:pt x="1926834" y="25554"/>
                  </a:lnTo>
                  <a:lnTo>
                    <a:pt x="1995925" y="21869"/>
                  </a:lnTo>
                  <a:lnTo>
                    <a:pt x="2065784" y="18456"/>
                  </a:lnTo>
                  <a:lnTo>
                    <a:pt x="2136386" y="15318"/>
                  </a:lnTo>
                  <a:lnTo>
                    <a:pt x="2207707" y="12461"/>
                  </a:lnTo>
                  <a:lnTo>
                    <a:pt x="2279721" y="9888"/>
                  </a:lnTo>
                  <a:lnTo>
                    <a:pt x="2352404" y="7603"/>
                  </a:lnTo>
                  <a:lnTo>
                    <a:pt x="2425731" y="5609"/>
                  </a:lnTo>
                  <a:lnTo>
                    <a:pt x="2499677" y="3912"/>
                  </a:lnTo>
                  <a:lnTo>
                    <a:pt x="2574216" y="2514"/>
                  </a:lnTo>
                  <a:lnTo>
                    <a:pt x="2649325" y="1420"/>
                  </a:lnTo>
                  <a:lnTo>
                    <a:pt x="2724979" y="633"/>
                  </a:lnTo>
                  <a:lnTo>
                    <a:pt x="2801152" y="159"/>
                  </a:lnTo>
                  <a:lnTo>
                    <a:pt x="2877819" y="0"/>
                  </a:lnTo>
                  <a:lnTo>
                    <a:pt x="2954487" y="159"/>
                  </a:lnTo>
                  <a:lnTo>
                    <a:pt x="3030660" y="633"/>
                  </a:lnTo>
                  <a:lnTo>
                    <a:pt x="3106314" y="1420"/>
                  </a:lnTo>
                  <a:lnTo>
                    <a:pt x="3181423" y="2514"/>
                  </a:lnTo>
                  <a:lnTo>
                    <a:pt x="3255962" y="3912"/>
                  </a:lnTo>
                  <a:lnTo>
                    <a:pt x="3329908" y="5609"/>
                  </a:lnTo>
                  <a:lnTo>
                    <a:pt x="3403235" y="7603"/>
                  </a:lnTo>
                  <a:lnTo>
                    <a:pt x="3475918" y="9888"/>
                  </a:lnTo>
                  <a:lnTo>
                    <a:pt x="3547932" y="12461"/>
                  </a:lnTo>
                  <a:lnTo>
                    <a:pt x="3619253" y="15318"/>
                  </a:lnTo>
                  <a:lnTo>
                    <a:pt x="3689855" y="18456"/>
                  </a:lnTo>
                  <a:lnTo>
                    <a:pt x="3759714" y="21869"/>
                  </a:lnTo>
                  <a:lnTo>
                    <a:pt x="3828805" y="25554"/>
                  </a:lnTo>
                  <a:lnTo>
                    <a:pt x="3897103" y="29508"/>
                  </a:lnTo>
                  <a:lnTo>
                    <a:pt x="3964583" y="33726"/>
                  </a:lnTo>
                  <a:lnTo>
                    <a:pt x="4031221" y="38204"/>
                  </a:lnTo>
                  <a:lnTo>
                    <a:pt x="4096991" y="42938"/>
                  </a:lnTo>
                  <a:lnTo>
                    <a:pt x="4161868" y="47925"/>
                  </a:lnTo>
                  <a:lnTo>
                    <a:pt x="4225829" y="53160"/>
                  </a:lnTo>
                  <a:lnTo>
                    <a:pt x="4288847" y="58640"/>
                  </a:lnTo>
                  <a:lnTo>
                    <a:pt x="4350898" y="64360"/>
                  </a:lnTo>
                  <a:lnTo>
                    <a:pt x="4411957" y="70317"/>
                  </a:lnTo>
                  <a:lnTo>
                    <a:pt x="4472000" y="76506"/>
                  </a:lnTo>
                  <a:lnTo>
                    <a:pt x="4531001" y="82924"/>
                  </a:lnTo>
                  <a:lnTo>
                    <a:pt x="4588936" y="89567"/>
                  </a:lnTo>
                  <a:lnTo>
                    <a:pt x="4645779" y="96431"/>
                  </a:lnTo>
                  <a:lnTo>
                    <a:pt x="4701506" y="103511"/>
                  </a:lnTo>
                  <a:lnTo>
                    <a:pt x="4756092" y="110804"/>
                  </a:lnTo>
                  <a:lnTo>
                    <a:pt x="4809513" y="118306"/>
                  </a:lnTo>
                  <a:lnTo>
                    <a:pt x="4861742" y="126013"/>
                  </a:lnTo>
                  <a:lnTo>
                    <a:pt x="4912756" y="133921"/>
                  </a:lnTo>
                  <a:lnTo>
                    <a:pt x="4962530" y="142026"/>
                  </a:lnTo>
                  <a:lnTo>
                    <a:pt x="5011038" y="150324"/>
                  </a:lnTo>
                  <a:lnTo>
                    <a:pt x="5058257" y="158811"/>
                  </a:lnTo>
                  <a:lnTo>
                    <a:pt x="5104160" y="167484"/>
                  </a:lnTo>
                  <a:lnTo>
                    <a:pt x="5148723" y="176337"/>
                  </a:lnTo>
                  <a:lnTo>
                    <a:pt x="5191922" y="185368"/>
                  </a:lnTo>
                  <a:lnTo>
                    <a:pt x="5233731" y="194573"/>
                  </a:lnTo>
                  <a:lnTo>
                    <a:pt x="5274125" y="203946"/>
                  </a:lnTo>
                  <a:lnTo>
                    <a:pt x="5313081" y="213485"/>
                  </a:lnTo>
                  <a:lnTo>
                    <a:pt x="5350572" y="223186"/>
                  </a:lnTo>
                  <a:lnTo>
                    <a:pt x="5421062" y="243056"/>
                  </a:lnTo>
                  <a:lnTo>
                    <a:pt x="5485397" y="263524"/>
                  </a:lnTo>
                  <a:lnTo>
                    <a:pt x="5543379" y="284559"/>
                  </a:lnTo>
                  <a:lnTo>
                    <a:pt x="5594808" y="306129"/>
                  </a:lnTo>
                  <a:lnTo>
                    <a:pt x="5639485" y="328203"/>
                  </a:lnTo>
                  <a:lnTo>
                    <a:pt x="5677212" y="350749"/>
                  </a:lnTo>
                  <a:lnTo>
                    <a:pt x="5707790" y="373735"/>
                  </a:lnTo>
                  <a:lnTo>
                    <a:pt x="5739816" y="408972"/>
                  </a:lnTo>
                  <a:lnTo>
                    <a:pt x="5754638" y="445021"/>
                  </a:lnTo>
                  <a:lnTo>
                    <a:pt x="5755640" y="457200"/>
                  </a:lnTo>
                  <a:lnTo>
                    <a:pt x="5754638" y="469378"/>
                  </a:lnTo>
                  <a:lnTo>
                    <a:pt x="5739816" y="505427"/>
                  </a:lnTo>
                  <a:lnTo>
                    <a:pt x="5707790" y="540664"/>
                  </a:lnTo>
                  <a:lnTo>
                    <a:pt x="5677212" y="563650"/>
                  </a:lnTo>
                  <a:lnTo>
                    <a:pt x="5639485" y="586196"/>
                  </a:lnTo>
                  <a:lnTo>
                    <a:pt x="5594808" y="608270"/>
                  </a:lnTo>
                  <a:lnTo>
                    <a:pt x="5543379" y="629840"/>
                  </a:lnTo>
                  <a:lnTo>
                    <a:pt x="5485397" y="650875"/>
                  </a:lnTo>
                  <a:lnTo>
                    <a:pt x="5421062" y="671343"/>
                  </a:lnTo>
                  <a:lnTo>
                    <a:pt x="5350572" y="691213"/>
                  </a:lnTo>
                  <a:lnTo>
                    <a:pt x="5313081" y="700914"/>
                  </a:lnTo>
                  <a:lnTo>
                    <a:pt x="5274125" y="710453"/>
                  </a:lnTo>
                  <a:lnTo>
                    <a:pt x="5233731" y="719826"/>
                  </a:lnTo>
                  <a:lnTo>
                    <a:pt x="5191922" y="729031"/>
                  </a:lnTo>
                  <a:lnTo>
                    <a:pt x="5148723" y="738062"/>
                  </a:lnTo>
                  <a:lnTo>
                    <a:pt x="5104160" y="746915"/>
                  </a:lnTo>
                  <a:lnTo>
                    <a:pt x="5058257" y="755588"/>
                  </a:lnTo>
                  <a:lnTo>
                    <a:pt x="5011038" y="764075"/>
                  </a:lnTo>
                  <a:lnTo>
                    <a:pt x="4962530" y="772373"/>
                  </a:lnTo>
                  <a:lnTo>
                    <a:pt x="4912756" y="780478"/>
                  </a:lnTo>
                  <a:lnTo>
                    <a:pt x="4861742" y="788386"/>
                  </a:lnTo>
                  <a:lnTo>
                    <a:pt x="4809513" y="796093"/>
                  </a:lnTo>
                  <a:lnTo>
                    <a:pt x="4756092" y="803595"/>
                  </a:lnTo>
                  <a:lnTo>
                    <a:pt x="4701506" y="810888"/>
                  </a:lnTo>
                  <a:lnTo>
                    <a:pt x="4645779" y="817968"/>
                  </a:lnTo>
                  <a:lnTo>
                    <a:pt x="4588936" y="824832"/>
                  </a:lnTo>
                  <a:lnTo>
                    <a:pt x="4531001" y="831475"/>
                  </a:lnTo>
                  <a:lnTo>
                    <a:pt x="4472000" y="837893"/>
                  </a:lnTo>
                  <a:lnTo>
                    <a:pt x="4411957" y="844082"/>
                  </a:lnTo>
                  <a:lnTo>
                    <a:pt x="4350898" y="850039"/>
                  </a:lnTo>
                  <a:lnTo>
                    <a:pt x="4288847" y="855759"/>
                  </a:lnTo>
                  <a:lnTo>
                    <a:pt x="4225829" y="861239"/>
                  </a:lnTo>
                  <a:lnTo>
                    <a:pt x="4161868" y="866474"/>
                  </a:lnTo>
                  <a:lnTo>
                    <a:pt x="4096991" y="871461"/>
                  </a:lnTo>
                  <a:lnTo>
                    <a:pt x="4031221" y="876195"/>
                  </a:lnTo>
                  <a:lnTo>
                    <a:pt x="3964583" y="880673"/>
                  </a:lnTo>
                  <a:lnTo>
                    <a:pt x="3897103" y="884891"/>
                  </a:lnTo>
                  <a:lnTo>
                    <a:pt x="3828805" y="888845"/>
                  </a:lnTo>
                  <a:lnTo>
                    <a:pt x="3759714" y="892530"/>
                  </a:lnTo>
                  <a:lnTo>
                    <a:pt x="3689855" y="895943"/>
                  </a:lnTo>
                  <a:lnTo>
                    <a:pt x="3619253" y="899081"/>
                  </a:lnTo>
                  <a:lnTo>
                    <a:pt x="3547932" y="901938"/>
                  </a:lnTo>
                  <a:lnTo>
                    <a:pt x="3475918" y="904511"/>
                  </a:lnTo>
                  <a:lnTo>
                    <a:pt x="3403235" y="906796"/>
                  </a:lnTo>
                  <a:lnTo>
                    <a:pt x="3329908" y="908790"/>
                  </a:lnTo>
                  <a:lnTo>
                    <a:pt x="3255962" y="910487"/>
                  </a:lnTo>
                  <a:lnTo>
                    <a:pt x="3181423" y="911885"/>
                  </a:lnTo>
                  <a:lnTo>
                    <a:pt x="3106314" y="912979"/>
                  </a:lnTo>
                  <a:lnTo>
                    <a:pt x="3030660" y="913766"/>
                  </a:lnTo>
                  <a:lnTo>
                    <a:pt x="2954487" y="914240"/>
                  </a:lnTo>
                  <a:lnTo>
                    <a:pt x="2877819" y="914400"/>
                  </a:lnTo>
                  <a:lnTo>
                    <a:pt x="2801152" y="914240"/>
                  </a:lnTo>
                  <a:lnTo>
                    <a:pt x="2724979" y="913766"/>
                  </a:lnTo>
                  <a:lnTo>
                    <a:pt x="2649325" y="912979"/>
                  </a:lnTo>
                  <a:lnTo>
                    <a:pt x="2574216" y="911885"/>
                  </a:lnTo>
                  <a:lnTo>
                    <a:pt x="2499677" y="910487"/>
                  </a:lnTo>
                  <a:lnTo>
                    <a:pt x="2425731" y="908790"/>
                  </a:lnTo>
                  <a:lnTo>
                    <a:pt x="2352404" y="906796"/>
                  </a:lnTo>
                  <a:lnTo>
                    <a:pt x="2279721" y="904511"/>
                  </a:lnTo>
                  <a:lnTo>
                    <a:pt x="2207707" y="901938"/>
                  </a:lnTo>
                  <a:lnTo>
                    <a:pt x="2136386" y="899081"/>
                  </a:lnTo>
                  <a:lnTo>
                    <a:pt x="2065784" y="895943"/>
                  </a:lnTo>
                  <a:lnTo>
                    <a:pt x="1995925" y="892530"/>
                  </a:lnTo>
                  <a:lnTo>
                    <a:pt x="1926834" y="888845"/>
                  </a:lnTo>
                  <a:lnTo>
                    <a:pt x="1858536" y="884891"/>
                  </a:lnTo>
                  <a:lnTo>
                    <a:pt x="1791056" y="880673"/>
                  </a:lnTo>
                  <a:lnTo>
                    <a:pt x="1724418" y="876195"/>
                  </a:lnTo>
                  <a:lnTo>
                    <a:pt x="1658648" y="871461"/>
                  </a:lnTo>
                  <a:lnTo>
                    <a:pt x="1593771" y="866474"/>
                  </a:lnTo>
                  <a:lnTo>
                    <a:pt x="1529810" y="861239"/>
                  </a:lnTo>
                  <a:lnTo>
                    <a:pt x="1466792" y="855759"/>
                  </a:lnTo>
                  <a:lnTo>
                    <a:pt x="1404741" y="850039"/>
                  </a:lnTo>
                  <a:lnTo>
                    <a:pt x="1343682" y="844082"/>
                  </a:lnTo>
                  <a:lnTo>
                    <a:pt x="1283639" y="837893"/>
                  </a:lnTo>
                  <a:lnTo>
                    <a:pt x="1224638" y="831475"/>
                  </a:lnTo>
                  <a:lnTo>
                    <a:pt x="1166703" y="824832"/>
                  </a:lnTo>
                  <a:lnTo>
                    <a:pt x="1109860" y="817968"/>
                  </a:lnTo>
                  <a:lnTo>
                    <a:pt x="1054133" y="810888"/>
                  </a:lnTo>
                  <a:lnTo>
                    <a:pt x="999547" y="803595"/>
                  </a:lnTo>
                  <a:lnTo>
                    <a:pt x="946126" y="796093"/>
                  </a:lnTo>
                  <a:lnTo>
                    <a:pt x="893897" y="788386"/>
                  </a:lnTo>
                  <a:lnTo>
                    <a:pt x="842883" y="780478"/>
                  </a:lnTo>
                  <a:lnTo>
                    <a:pt x="793109" y="772373"/>
                  </a:lnTo>
                  <a:lnTo>
                    <a:pt x="744601" y="764075"/>
                  </a:lnTo>
                  <a:lnTo>
                    <a:pt x="697382" y="755588"/>
                  </a:lnTo>
                  <a:lnTo>
                    <a:pt x="651479" y="746915"/>
                  </a:lnTo>
                  <a:lnTo>
                    <a:pt x="606916" y="738062"/>
                  </a:lnTo>
                  <a:lnTo>
                    <a:pt x="563717" y="729031"/>
                  </a:lnTo>
                  <a:lnTo>
                    <a:pt x="521908" y="719826"/>
                  </a:lnTo>
                  <a:lnTo>
                    <a:pt x="481514" y="710453"/>
                  </a:lnTo>
                  <a:lnTo>
                    <a:pt x="442558" y="700914"/>
                  </a:lnTo>
                  <a:lnTo>
                    <a:pt x="405067" y="691213"/>
                  </a:lnTo>
                  <a:lnTo>
                    <a:pt x="334577" y="671343"/>
                  </a:lnTo>
                  <a:lnTo>
                    <a:pt x="270242" y="650875"/>
                  </a:lnTo>
                  <a:lnTo>
                    <a:pt x="212260" y="629840"/>
                  </a:lnTo>
                  <a:lnTo>
                    <a:pt x="160831" y="608270"/>
                  </a:lnTo>
                  <a:lnTo>
                    <a:pt x="116154" y="586196"/>
                  </a:lnTo>
                  <a:lnTo>
                    <a:pt x="78427" y="563650"/>
                  </a:lnTo>
                  <a:lnTo>
                    <a:pt x="47849" y="540664"/>
                  </a:lnTo>
                  <a:lnTo>
                    <a:pt x="15823" y="505427"/>
                  </a:lnTo>
                  <a:lnTo>
                    <a:pt x="1001" y="469378"/>
                  </a:lnTo>
                  <a:lnTo>
                    <a:pt x="0" y="457200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721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100"/>
              </a:spcBef>
            </a:pPr>
            <a:r>
              <a:rPr sz="2500" u="none" spc="200" dirty="0"/>
              <a:t>¿Qué</a:t>
            </a:r>
            <a:r>
              <a:rPr sz="2500" u="none" spc="90" dirty="0"/>
              <a:t> </a:t>
            </a:r>
            <a:r>
              <a:rPr sz="2500" u="none" spc="110" dirty="0"/>
              <a:t>es</a:t>
            </a:r>
            <a:r>
              <a:rPr sz="2500" u="none" spc="80" dirty="0"/>
              <a:t> </a:t>
            </a:r>
            <a:r>
              <a:rPr sz="2500" u="none" spc="105" dirty="0"/>
              <a:t>el</a:t>
            </a:r>
            <a:r>
              <a:rPr sz="2500" u="none" spc="65" dirty="0"/>
              <a:t> </a:t>
            </a:r>
            <a:r>
              <a:rPr sz="2500" u="none" spc="110" dirty="0"/>
              <a:t>Liberalismo?</a:t>
            </a:r>
            <a:endParaRPr sz="2500"/>
          </a:p>
        </p:txBody>
      </p:sp>
      <p:grpSp>
        <p:nvGrpSpPr>
          <p:cNvPr id="7" name="object 7"/>
          <p:cNvGrpSpPr/>
          <p:nvPr/>
        </p:nvGrpSpPr>
        <p:grpSpPr>
          <a:xfrm>
            <a:off x="335915" y="1819275"/>
            <a:ext cx="8256270" cy="1677670"/>
            <a:chOff x="335915" y="1819275"/>
            <a:chExt cx="8256270" cy="1677670"/>
          </a:xfrm>
        </p:grpSpPr>
        <p:sp>
          <p:nvSpPr>
            <p:cNvPr id="8" name="object 8"/>
            <p:cNvSpPr/>
            <p:nvPr/>
          </p:nvSpPr>
          <p:spPr>
            <a:xfrm>
              <a:off x="345440" y="1828800"/>
              <a:ext cx="8237220" cy="1658620"/>
            </a:xfrm>
            <a:custGeom>
              <a:avLst/>
              <a:gdLst/>
              <a:ahLst/>
              <a:cxnLst/>
              <a:rect l="l" t="t" r="r" b="b"/>
              <a:pathLst>
                <a:path w="8237220" h="1658620">
                  <a:moveTo>
                    <a:pt x="7960740" y="0"/>
                  </a:moveTo>
                  <a:lnTo>
                    <a:pt x="276440" y="0"/>
                  </a:lnTo>
                  <a:lnTo>
                    <a:pt x="226748" y="4455"/>
                  </a:lnTo>
                  <a:lnTo>
                    <a:pt x="179979" y="17301"/>
                  </a:lnTo>
                  <a:lnTo>
                    <a:pt x="136913" y="37756"/>
                  </a:lnTo>
                  <a:lnTo>
                    <a:pt x="98331" y="65037"/>
                  </a:lnTo>
                  <a:lnTo>
                    <a:pt x="65013" y="98364"/>
                  </a:lnTo>
                  <a:lnTo>
                    <a:pt x="37741" y="136953"/>
                  </a:lnTo>
                  <a:lnTo>
                    <a:pt x="17294" y="180023"/>
                  </a:lnTo>
                  <a:lnTo>
                    <a:pt x="4453" y="226792"/>
                  </a:lnTo>
                  <a:lnTo>
                    <a:pt x="0" y="276478"/>
                  </a:lnTo>
                  <a:lnTo>
                    <a:pt x="0" y="1382140"/>
                  </a:lnTo>
                  <a:lnTo>
                    <a:pt x="4453" y="1431827"/>
                  </a:lnTo>
                  <a:lnTo>
                    <a:pt x="17294" y="1478596"/>
                  </a:lnTo>
                  <a:lnTo>
                    <a:pt x="37741" y="1521666"/>
                  </a:lnTo>
                  <a:lnTo>
                    <a:pt x="65013" y="1560255"/>
                  </a:lnTo>
                  <a:lnTo>
                    <a:pt x="98331" y="1593582"/>
                  </a:lnTo>
                  <a:lnTo>
                    <a:pt x="136913" y="1620863"/>
                  </a:lnTo>
                  <a:lnTo>
                    <a:pt x="179979" y="1641318"/>
                  </a:lnTo>
                  <a:lnTo>
                    <a:pt x="226748" y="1654164"/>
                  </a:lnTo>
                  <a:lnTo>
                    <a:pt x="276440" y="1658620"/>
                  </a:lnTo>
                  <a:lnTo>
                    <a:pt x="7960740" y="1658620"/>
                  </a:lnTo>
                  <a:lnTo>
                    <a:pt x="8010427" y="1654164"/>
                  </a:lnTo>
                  <a:lnTo>
                    <a:pt x="8057196" y="1641318"/>
                  </a:lnTo>
                  <a:lnTo>
                    <a:pt x="8100266" y="1620863"/>
                  </a:lnTo>
                  <a:lnTo>
                    <a:pt x="8138855" y="1593582"/>
                  </a:lnTo>
                  <a:lnTo>
                    <a:pt x="8172182" y="1560255"/>
                  </a:lnTo>
                  <a:lnTo>
                    <a:pt x="8199463" y="1521666"/>
                  </a:lnTo>
                  <a:lnTo>
                    <a:pt x="8219918" y="1478596"/>
                  </a:lnTo>
                  <a:lnTo>
                    <a:pt x="8232764" y="1431827"/>
                  </a:lnTo>
                  <a:lnTo>
                    <a:pt x="8237219" y="1382140"/>
                  </a:lnTo>
                  <a:lnTo>
                    <a:pt x="8237219" y="276478"/>
                  </a:lnTo>
                  <a:lnTo>
                    <a:pt x="8232764" y="226792"/>
                  </a:lnTo>
                  <a:lnTo>
                    <a:pt x="8219918" y="180023"/>
                  </a:lnTo>
                  <a:lnTo>
                    <a:pt x="8199463" y="136953"/>
                  </a:lnTo>
                  <a:lnTo>
                    <a:pt x="8172182" y="98364"/>
                  </a:lnTo>
                  <a:lnTo>
                    <a:pt x="8138855" y="65037"/>
                  </a:lnTo>
                  <a:lnTo>
                    <a:pt x="8100266" y="37756"/>
                  </a:lnTo>
                  <a:lnTo>
                    <a:pt x="8057196" y="17301"/>
                  </a:lnTo>
                  <a:lnTo>
                    <a:pt x="8010427" y="4455"/>
                  </a:lnTo>
                  <a:lnTo>
                    <a:pt x="7960740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5440" y="1828800"/>
              <a:ext cx="8237220" cy="1658620"/>
            </a:xfrm>
            <a:custGeom>
              <a:avLst/>
              <a:gdLst/>
              <a:ahLst/>
              <a:cxnLst/>
              <a:rect l="l" t="t" r="r" b="b"/>
              <a:pathLst>
                <a:path w="8237220" h="1658620">
                  <a:moveTo>
                    <a:pt x="0" y="276478"/>
                  </a:moveTo>
                  <a:lnTo>
                    <a:pt x="4453" y="226792"/>
                  </a:lnTo>
                  <a:lnTo>
                    <a:pt x="17294" y="180023"/>
                  </a:lnTo>
                  <a:lnTo>
                    <a:pt x="37741" y="136953"/>
                  </a:lnTo>
                  <a:lnTo>
                    <a:pt x="65013" y="98364"/>
                  </a:lnTo>
                  <a:lnTo>
                    <a:pt x="98331" y="65037"/>
                  </a:lnTo>
                  <a:lnTo>
                    <a:pt x="136913" y="37756"/>
                  </a:lnTo>
                  <a:lnTo>
                    <a:pt x="179979" y="17301"/>
                  </a:lnTo>
                  <a:lnTo>
                    <a:pt x="226748" y="4455"/>
                  </a:lnTo>
                  <a:lnTo>
                    <a:pt x="276440" y="0"/>
                  </a:lnTo>
                  <a:lnTo>
                    <a:pt x="7960740" y="0"/>
                  </a:lnTo>
                  <a:lnTo>
                    <a:pt x="8010427" y="4455"/>
                  </a:lnTo>
                  <a:lnTo>
                    <a:pt x="8057196" y="17301"/>
                  </a:lnTo>
                  <a:lnTo>
                    <a:pt x="8100266" y="37756"/>
                  </a:lnTo>
                  <a:lnTo>
                    <a:pt x="8138855" y="65037"/>
                  </a:lnTo>
                  <a:lnTo>
                    <a:pt x="8172182" y="98364"/>
                  </a:lnTo>
                  <a:lnTo>
                    <a:pt x="8199463" y="136953"/>
                  </a:lnTo>
                  <a:lnTo>
                    <a:pt x="8219918" y="180023"/>
                  </a:lnTo>
                  <a:lnTo>
                    <a:pt x="8232764" y="226792"/>
                  </a:lnTo>
                  <a:lnTo>
                    <a:pt x="8237219" y="276478"/>
                  </a:lnTo>
                  <a:lnTo>
                    <a:pt x="8237219" y="1382140"/>
                  </a:lnTo>
                  <a:lnTo>
                    <a:pt x="8232764" y="1431827"/>
                  </a:lnTo>
                  <a:lnTo>
                    <a:pt x="8219918" y="1478596"/>
                  </a:lnTo>
                  <a:lnTo>
                    <a:pt x="8199463" y="1521666"/>
                  </a:lnTo>
                  <a:lnTo>
                    <a:pt x="8172182" y="1560255"/>
                  </a:lnTo>
                  <a:lnTo>
                    <a:pt x="8138855" y="1593582"/>
                  </a:lnTo>
                  <a:lnTo>
                    <a:pt x="8100266" y="1620863"/>
                  </a:lnTo>
                  <a:lnTo>
                    <a:pt x="8057196" y="1641318"/>
                  </a:lnTo>
                  <a:lnTo>
                    <a:pt x="8010427" y="1654164"/>
                  </a:lnTo>
                  <a:lnTo>
                    <a:pt x="7960740" y="1658620"/>
                  </a:lnTo>
                  <a:lnTo>
                    <a:pt x="276440" y="1658620"/>
                  </a:lnTo>
                  <a:lnTo>
                    <a:pt x="226748" y="1654164"/>
                  </a:lnTo>
                  <a:lnTo>
                    <a:pt x="179979" y="1641318"/>
                  </a:lnTo>
                  <a:lnTo>
                    <a:pt x="136913" y="1620863"/>
                  </a:lnTo>
                  <a:lnTo>
                    <a:pt x="98331" y="1593582"/>
                  </a:lnTo>
                  <a:lnTo>
                    <a:pt x="65013" y="1560255"/>
                  </a:lnTo>
                  <a:lnTo>
                    <a:pt x="37741" y="1521666"/>
                  </a:lnTo>
                  <a:lnTo>
                    <a:pt x="17294" y="1478596"/>
                  </a:lnTo>
                  <a:lnTo>
                    <a:pt x="4453" y="1431827"/>
                  </a:lnTo>
                  <a:lnTo>
                    <a:pt x="0" y="1382140"/>
                  </a:lnTo>
                  <a:lnTo>
                    <a:pt x="0" y="276478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94042" y="1877440"/>
            <a:ext cx="774065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75" dirty="0">
                <a:latin typeface="Cambria"/>
                <a:cs typeface="Cambria"/>
              </a:rPr>
              <a:t>Es</a:t>
            </a:r>
            <a:r>
              <a:rPr sz="2000" spc="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una</a:t>
            </a:r>
            <a:r>
              <a:rPr sz="2000" spc="100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doctrina</a:t>
            </a:r>
            <a:r>
              <a:rPr sz="2000" spc="100" dirty="0">
                <a:latin typeface="Cambria"/>
                <a:cs typeface="Cambria"/>
              </a:rPr>
              <a:t> que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abarca</a:t>
            </a:r>
            <a:r>
              <a:rPr sz="2000" spc="5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5" dirty="0">
                <a:latin typeface="Cambria"/>
                <a:cs typeface="Cambria"/>
              </a:rPr>
              <a:t>política,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economía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lo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80" dirty="0">
                <a:latin typeface="Cambria"/>
                <a:cs typeface="Cambria"/>
              </a:rPr>
              <a:t>social,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75" dirty="0">
                <a:latin typeface="Cambria"/>
                <a:cs typeface="Cambria"/>
              </a:rPr>
              <a:t>que </a:t>
            </a:r>
            <a:r>
              <a:rPr sz="2000" spc="100" dirty="0">
                <a:latin typeface="Cambria"/>
                <a:cs typeface="Cambria"/>
              </a:rPr>
              <a:t>defiende </a:t>
            </a:r>
            <a:r>
              <a:rPr sz="2000" b="1" spc="90" dirty="0">
                <a:latin typeface="Cambria"/>
                <a:cs typeface="Cambria"/>
              </a:rPr>
              <a:t>la</a:t>
            </a:r>
            <a:r>
              <a:rPr sz="2000" b="1" spc="65" dirty="0">
                <a:latin typeface="Cambria"/>
                <a:cs typeface="Cambria"/>
              </a:rPr>
              <a:t> </a:t>
            </a:r>
            <a:r>
              <a:rPr sz="2000" b="1" spc="55" dirty="0">
                <a:latin typeface="Cambria"/>
                <a:cs typeface="Cambria"/>
              </a:rPr>
              <a:t>libertad</a:t>
            </a:r>
            <a:r>
              <a:rPr sz="2000" b="1" spc="105" dirty="0">
                <a:latin typeface="Cambria"/>
                <a:cs typeface="Cambria"/>
              </a:rPr>
              <a:t> </a:t>
            </a:r>
            <a:r>
              <a:rPr sz="2000" b="1" spc="75" dirty="0">
                <a:latin typeface="Cambria"/>
                <a:cs typeface="Cambria"/>
              </a:rPr>
              <a:t>del</a:t>
            </a:r>
            <a:r>
              <a:rPr sz="2000" b="1" spc="85" dirty="0">
                <a:latin typeface="Cambria"/>
                <a:cs typeface="Cambria"/>
              </a:rPr>
              <a:t> </a:t>
            </a:r>
            <a:r>
              <a:rPr sz="2000" b="1" spc="55" dirty="0">
                <a:latin typeface="Cambria"/>
                <a:cs typeface="Cambria"/>
              </a:rPr>
              <a:t>individuo</a:t>
            </a:r>
            <a:r>
              <a:rPr sz="2000" b="1" spc="7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55" dirty="0">
                <a:latin typeface="Cambria"/>
                <a:cs typeface="Cambria"/>
              </a:rPr>
              <a:t>la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b="1" spc="70" dirty="0">
                <a:latin typeface="Cambria"/>
                <a:cs typeface="Cambria"/>
              </a:rPr>
              <a:t>limitación</a:t>
            </a:r>
            <a:r>
              <a:rPr sz="2000" b="1" spc="145" dirty="0">
                <a:latin typeface="Cambria"/>
                <a:cs typeface="Cambria"/>
              </a:rPr>
              <a:t> </a:t>
            </a:r>
            <a:r>
              <a:rPr sz="2000" b="1" spc="65" dirty="0">
                <a:latin typeface="Cambria"/>
                <a:cs typeface="Cambria"/>
              </a:rPr>
              <a:t>del</a:t>
            </a:r>
            <a:r>
              <a:rPr sz="2000" b="1" spc="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poder</a:t>
            </a:r>
            <a:r>
              <a:rPr sz="2000" b="1" spc="75" dirty="0">
                <a:latin typeface="Cambria"/>
                <a:cs typeface="Cambria"/>
              </a:rPr>
              <a:t> </a:t>
            </a:r>
            <a:r>
              <a:rPr sz="2000" b="1" spc="45" dirty="0">
                <a:latin typeface="Cambria"/>
                <a:cs typeface="Cambria"/>
              </a:rPr>
              <a:t>del </a:t>
            </a:r>
            <a:r>
              <a:rPr sz="2000" b="1" spc="75" dirty="0">
                <a:latin typeface="Cambria"/>
                <a:cs typeface="Cambria"/>
              </a:rPr>
              <a:t>Estado.</a:t>
            </a:r>
            <a:r>
              <a:rPr sz="2000" b="1" spc="30" dirty="0">
                <a:latin typeface="Cambria"/>
                <a:cs typeface="Cambria"/>
              </a:rPr>
              <a:t>  </a:t>
            </a:r>
            <a:r>
              <a:rPr sz="2000" spc="80" dirty="0">
                <a:latin typeface="Cambria"/>
                <a:cs typeface="Cambria"/>
              </a:rPr>
              <a:t>Surge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bajo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spc="95" dirty="0">
                <a:latin typeface="Cambria"/>
                <a:cs typeface="Cambria"/>
              </a:rPr>
              <a:t>el</a:t>
            </a:r>
            <a:r>
              <a:rPr sz="2000" spc="110" dirty="0">
                <a:latin typeface="Cambria"/>
                <a:cs typeface="Cambria"/>
              </a:rPr>
              <a:t> legado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150" dirty="0">
                <a:latin typeface="Cambria"/>
                <a:cs typeface="Cambria"/>
              </a:rPr>
              <a:t>de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ilustración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la</a:t>
            </a:r>
            <a:r>
              <a:rPr sz="2000" spc="11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Revolución </a:t>
            </a:r>
            <a:r>
              <a:rPr sz="2000" spc="55" dirty="0">
                <a:latin typeface="Cambria"/>
                <a:cs typeface="Cambria"/>
              </a:rPr>
              <a:t>Francesa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será</a:t>
            </a:r>
            <a:r>
              <a:rPr sz="2000" spc="140" dirty="0">
                <a:latin typeface="Cambria"/>
                <a:cs typeface="Cambria"/>
              </a:rPr>
              <a:t> </a:t>
            </a:r>
            <a:r>
              <a:rPr sz="2000" spc="45" dirty="0">
                <a:latin typeface="Cambria"/>
                <a:cs typeface="Cambria"/>
              </a:rPr>
              <a:t>fundamental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60" dirty="0">
                <a:latin typeface="Cambria"/>
                <a:cs typeface="Cambria"/>
              </a:rPr>
              <a:t>para</a:t>
            </a:r>
            <a:r>
              <a:rPr sz="2000" spc="12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las</a:t>
            </a:r>
            <a:r>
              <a:rPr sz="2000" spc="114" dirty="0">
                <a:latin typeface="Cambria"/>
                <a:cs typeface="Cambria"/>
              </a:rPr>
              <a:t> </a:t>
            </a:r>
            <a:r>
              <a:rPr sz="2000" spc="20" dirty="0">
                <a:latin typeface="Cambria"/>
                <a:cs typeface="Cambria"/>
              </a:rPr>
              <a:t>transformaciones</a:t>
            </a:r>
            <a:r>
              <a:rPr sz="2000" spc="16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del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spc="70" dirty="0">
                <a:latin typeface="Cambria"/>
                <a:cs typeface="Cambria"/>
              </a:rPr>
              <a:t>siglo </a:t>
            </a:r>
            <a:r>
              <a:rPr sz="2000" spc="105" dirty="0">
                <a:latin typeface="Cambria"/>
                <a:cs typeface="Cambria"/>
              </a:rPr>
              <a:t>XIX</a:t>
            </a:r>
            <a:r>
              <a:rPr sz="2000" spc="6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en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spc="50" dirty="0">
                <a:latin typeface="Cambria"/>
                <a:cs typeface="Cambria"/>
              </a:rPr>
              <a:t>Europa</a:t>
            </a:r>
            <a:r>
              <a:rPr sz="2000" spc="45" dirty="0">
                <a:latin typeface="Cambria"/>
                <a:cs typeface="Cambria"/>
              </a:rPr>
              <a:t> </a:t>
            </a:r>
            <a:r>
              <a:rPr sz="2000" spc="110" dirty="0">
                <a:latin typeface="Cambria"/>
                <a:cs typeface="Cambria"/>
              </a:rPr>
              <a:t>y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en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90" dirty="0">
                <a:latin typeface="Cambria"/>
                <a:cs typeface="Cambria"/>
              </a:rPr>
              <a:t>América.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8479" y="1351280"/>
            <a:ext cx="228600" cy="477520"/>
          </a:xfrm>
          <a:custGeom>
            <a:avLst/>
            <a:gdLst/>
            <a:ahLst/>
            <a:cxnLst/>
            <a:rect l="l" t="t" r="r" b="b"/>
            <a:pathLst>
              <a:path w="228600" h="477519">
                <a:moveTo>
                  <a:pt x="76200" y="248539"/>
                </a:moveTo>
                <a:lnTo>
                  <a:pt x="0" y="248539"/>
                </a:lnTo>
                <a:lnTo>
                  <a:pt x="114300" y="477139"/>
                </a:lnTo>
                <a:lnTo>
                  <a:pt x="209550" y="286639"/>
                </a:lnTo>
                <a:lnTo>
                  <a:pt x="76200" y="286639"/>
                </a:lnTo>
                <a:lnTo>
                  <a:pt x="76200" y="248539"/>
                </a:lnTo>
                <a:close/>
              </a:path>
              <a:path w="228600" h="477519">
                <a:moveTo>
                  <a:pt x="152400" y="0"/>
                </a:moveTo>
                <a:lnTo>
                  <a:pt x="76200" y="0"/>
                </a:lnTo>
                <a:lnTo>
                  <a:pt x="76200" y="286639"/>
                </a:lnTo>
                <a:lnTo>
                  <a:pt x="152400" y="286639"/>
                </a:lnTo>
                <a:lnTo>
                  <a:pt x="152400" y="0"/>
                </a:lnTo>
                <a:close/>
              </a:path>
              <a:path w="228600" h="477519">
                <a:moveTo>
                  <a:pt x="228600" y="248539"/>
                </a:moveTo>
                <a:lnTo>
                  <a:pt x="152400" y="248539"/>
                </a:lnTo>
                <a:lnTo>
                  <a:pt x="152400" y="286639"/>
                </a:lnTo>
                <a:lnTo>
                  <a:pt x="209550" y="286639"/>
                </a:lnTo>
                <a:lnTo>
                  <a:pt x="228600" y="248539"/>
                </a:lnTo>
                <a:close/>
              </a:path>
            </a:pathLst>
          </a:custGeom>
          <a:solidFill>
            <a:srgbClr val="DF3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47040" y="4401820"/>
            <a:ext cx="1971039" cy="1628139"/>
          </a:xfrm>
          <a:prstGeom prst="rect">
            <a:avLst/>
          </a:prstGeom>
          <a:solidFill>
            <a:srgbClr val="DF3753"/>
          </a:solidFill>
          <a:ln w="19050">
            <a:solidFill>
              <a:srgbClr val="A3253A"/>
            </a:solidFill>
          </a:ln>
        </p:spPr>
        <p:txBody>
          <a:bodyPr vert="horz" wrap="square" lIns="0" tIns="25907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9"/>
              </a:spcBef>
            </a:pPr>
            <a:r>
              <a:rPr sz="1800" u="sng" spc="7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SE</a:t>
            </a:r>
            <a:r>
              <a:rPr sz="1800" u="sng" spc="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1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OPONE:</a:t>
            </a:r>
            <a:endParaRPr sz="1800">
              <a:latin typeface="Cambria"/>
              <a:cs typeface="Cambria"/>
            </a:endParaRPr>
          </a:p>
          <a:p>
            <a:pPr marL="127000" marR="119380" algn="ctr">
              <a:lnSpc>
                <a:spcPct val="100000"/>
              </a:lnSpc>
            </a:pPr>
            <a:r>
              <a:rPr sz="1800" spc="12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8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5" dirty="0">
                <a:solidFill>
                  <a:srgbClr val="FFFFFF"/>
                </a:solidFill>
                <a:latin typeface="Cambria"/>
                <a:cs typeface="Cambria"/>
              </a:rPr>
              <a:t>privilegios </a:t>
            </a:r>
            <a:r>
              <a:rPr sz="1800" spc="13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Cambria"/>
                <a:cs typeface="Cambria"/>
              </a:rPr>
              <a:t>monarquía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50" dirty="0">
                <a:solidFill>
                  <a:srgbClr val="FFFFFF"/>
                </a:solidFill>
                <a:latin typeface="Cambria"/>
                <a:cs typeface="Cambria"/>
              </a:rPr>
              <a:t>y </a:t>
            </a:r>
            <a:r>
              <a:rPr sz="1800" spc="35" dirty="0">
                <a:solidFill>
                  <a:srgbClr val="FFFFFF"/>
                </a:solidFill>
                <a:latin typeface="Cambria"/>
                <a:cs typeface="Cambria"/>
              </a:rPr>
              <a:t>aristocracia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3660" y="4368800"/>
            <a:ext cx="1778000" cy="1661160"/>
          </a:xfrm>
          <a:prstGeom prst="rect">
            <a:avLst/>
          </a:prstGeom>
          <a:solidFill>
            <a:srgbClr val="DF3753"/>
          </a:solidFill>
          <a:ln w="19050">
            <a:solidFill>
              <a:srgbClr val="A3253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85"/>
              </a:spcBef>
            </a:pPr>
            <a:endParaRPr sz="1800">
              <a:latin typeface="Times New Roman"/>
              <a:cs typeface="Times New Roman"/>
            </a:endParaRPr>
          </a:p>
          <a:p>
            <a:pPr marL="225425">
              <a:lnSpc>
                <a:spcPct val="100000"/>
              </a:lnSpc>
            </a:pPr>
            <a:r>
              <a:rPr sz="1800" u="sng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PROCLAMA:</a:t>
            </a:r>
            <a:endParaRPr sz="1800">
              <a:latin typeface="Cambria"/>
              <a:cs typeface="Cambria"/>
            </a:endParaRPr>
          </a:p>
          <a:p>
            <a:pPr marL="276225" marR="183515" indent="-8382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Cambria"/>
                <a:cs typeface="Cambria"/>
              </a:rPr>
              <a:t>derechos </a:t>
            </a:r>
            <a:r>
              <a:rPr sz="1800" spc="100" dirty="0">
                <a:solidFill>
                  <a:srgbClr val="FFFFFF"/>
                </a:solidFill>
                <a:latin typeface="Cambria"/>
                <a:cs typeface="Cambria"/>
              </a:rPr>
              <a:t>del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 hombre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7240" y="4368800"/>
            <a:ext cx="1910080" cy="1661160"/>
          </a:xfrm>
          <a:prstGeom prst="rect">
            <a:avLst/>
          </a:prstGeom>
          <a:solidFill>
            <a:srgbClr val="DF3753"/>
          </a:solidFill>
          <a:ln w="19050">
            <a:solidFill>
              <a:srgbClr val="A325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8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800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CONFÍA:</a:t>
            </a:r>
            <a:endParaRPr sz="1800">
              <a:latin typeface="Cambria"/>
              <a:cs typeface="Cambria"/>
            </a:endParaRPr>
          </a:p>
          <a:p>
            <a:pPr marL="254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spc="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las</a:t>
            </a:r>
            <a:r>
              <a:rPr sz="1800" spc="1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leyes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95440" y="4368800"/>
            <a:ext cx="2186940" cy="1661160"/>
          </a:xfrm>
          <a:prstGeom prst="rect">
            <a:avLst/>
          </a:prstGeom>
          <a:solidFill>
            <a:srgbClr val="DF3753"/>
          </a:solidFill>
          <a:ln w="19050">
            <a:solidFill>
              <a:srgbClr val="A3253A"/>
            </a:solidFill>
          </a:ln>
        </p:spPr>
        <p:txBody>
          <a:bodyPr vert="horz" wrap="square" lIns="0" tIns="150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85"/>
              </a:spcBef>
            </a:pPr>
            <a:endParaRPr sz="18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u="sng" spc="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cs typeface="Cambria"/>
              </a:rPr>
              <a:t>DEFIENDE:</a:t>
            </a:r>
            <a:endParaRPr sz="1800">
              <a:latin typeface="Cambria"/>
              <a:cs typeface="Cambria"/>
            </a:endParaRPr>
          </a:p>
          <a:p>
            <a:pPr marL="115570" marR="107314" algn="ctr">
              <a:lnSpc>
                <a:spcPct val="100000"/>
              </a:lnSpc>
              <a:spcBef>
                <a:spcPts val="5"/>
              </a:spcBef>
            </a:pPr>
            <a:r>
              <a:rPr sz="1800" spc="30" dirty="0">
                <a:solidFill>
                  <a:srgbClr val="FFFFFF"/>
                </a:solidFill>
                <a:latin typeface="Cambria"/>
                <a:cs typeface="Cambria"/>
              </a:rPr>
              <a:t>El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constitucionalismo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68320" y="3776979"/>
            <a:ext cx="3007360" cy="368300"/>
          </a:xfrm>
          <a:prstGeom prst="rect">
            <a:avLst/>
          </a:prstGeom>
          <a:solidFill>
            <a:srgbClr val="E03D57"/>
          </a:solidFill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spc="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general,</a:t>
            </a:r>
            <a:r>
              <a:rPr sz="1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el</a:t>
            </a:r>
            <a:r>
              <a:rPr sz="18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Cambria"/>
                <a:cs typeface="Cambria"/>
              </a:rPr>
              <a:t>liberalismo: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1400" y="4422140"/>
            <a:ext cx="4122420" cy="219202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7020" y="1412239"/>
            <a:ext cx="3769360" cy="5201920"/>
            <a:chOff x="287020" y="1412239"/>
            <a:chExt cx="3769360" cy="52019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020" y="4201160"/>
              <a:ext cx="1991360" cy="2413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820" y="1412239"/>
              <a:ext cx="3591560" cy="31851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4819" y="243840"/>
            <a:ext cx="8214359" cy="922019"/>
          </a:xfrm>
          <a:prstGeom prst="rect">
            <a:avLst/>
          </a:prstGeom>
          <a:solidFill>
            <a:srgbClr val="F8D6DD"/>
          </a:solidFill>
          <a:ln w="9525">
            <a:solidFill>
              <a:srgbClr val="CD5A6E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 marR="57150" algn="just">
              <a:lnSpc>
                <a:spcPct val="100000"/>
              </a:lnSpc>
              <a:spcBef>
                <a:spcPts val="295"/>
              </a:spcBef>
            </a:pPr>
            <a:r>
              <a:rPr sz="1800" b="0" u="none" spc="55" dirty="0">
                <a:solidFill>
                  <a:srgbClr val="000000"/>
                </a:solidFill>
                <a:latin typeface="Cambria"/>
                <a:cs typeface="Cambria"/>
              </a:rPr>
              <a:t>Antes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 de</a:t>
            </a:r>
            <a:r>
              <a:rPr sz="1800" b="0" u="none" spc="1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Cambria"/>
                <a:cs typeface="Cambria"/>
              </a:rPr>
              <a:t>la</a:t>
            </a:r>
            <a:r>
              <a:rPr sz="1800" b="0" u="none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Cambria"/>
                <a:cs typeface="Cambria"/>
              </a:rPr>
              <a:t>Revolución</a:t>
            </a:r>
            <a:r>
              <a:rPr sz="1800" b="0" u="none" spc="114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55" dirty="0">
                <a:solidFill>
                  <a:srgbClr val="000000"/>
                </a:solidFill>
                <a:latin typeface="Cambria"/>
                <a:cs typeface="Cambria"/>
              </a:rPr>
              <a:t>Francesa</a:t>
            </a:r>
            <a:r>
              <a:rPr sz="1800" b="0" u="none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0" dirty="0">
                <a:solidFill>
                  <a:srgbClr val="000000"/>
                </a:solidFill>
                <a:latin typeface="Cambria"/>
                <a:cs typeface="Cambria"/>
              </a:rPr>
              <a:t>y</a:t>
            </a:r>
            <a:r>
              <a:rPr sz="1800" b="0" u="none" spc="1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800" b="0" u="none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Cambria"/>
                <a:cs typeface="Cambria"/>
              </a:rPr>
              <a:t>la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Cambria"/>
                <a:cs typeface="Cambria"/>
              </a:rPr>
              <a:t>difusión</a:t>
            </a:r>
            <a:r>
              <a:rPr sz="1800" b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800" b="0" u="none" spc="1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" dirty="0">
                <a:solidFill>
                  <a:srgbClr val="000000"/>
                </a:solidFill>
                <a:latin typeface="Cambria"/>
                <a:cs typeface="Cambria"/>
              </a:rPr>
              <a:t>las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80" dirty="0">
                <a:solidFill>
                  <a:srgbClr val="000000"/>
                </a:solidFill>
                <a:latin typeface="Cambria"/>
                <a:cs typeface="Cambria"/>
              </a:rPr>
              <a:t>ideas</a:t>
            </a:r>
            <a:r>
              <a:rPr sz="1800" b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100" dirty="0">
                <a:solidFill>
                  <a:srgbClr val="000000"/>
                </a:solidFill>
                <a:latin typeface="Cambria"/>
                <a:cs typeface="Cambria"/>
              </a:rPr>
              <a:t>del</a:t>
            </a:r>
            <a:r>
              <a:rPr sz="1800" b="0" u="none" spc="1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45" dirty="0">
                <a:solidFill>
                  <a:srgbClr val="000000"/>
                </a:solidFill>
                <a:latin typeface="Cambria"/>
                <a:cs typeface="Cambria"/>
              </a:rPr>
              <a:t>liberalismo, </a:t>
            </a:r>
            <a:r>
              <a:rPr sz="1800" b="0" u="none" spc="95" dirty="0">
                <a:solidFill>
                  <a:srgbClr val="000000"/>
                </a:solidFill>
                <a:latin typeface="Cambria"/>
                <a:cs typeface="Cambria"/>
              </a:rPr>
              <a:t>el</a:t>
            </a:r>
            <a:r>
              <a:rPr sz="1800" b="0" u="none" spc="18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sistema</a:t>
            </a:r>
            <a:r>
              <a:rPr sz="1800" b="0" u="none" spc="19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50" dirty="0">
                <a:solidFill>
                  <a:srgbClr val="000000"/>
                </a:solidFill>
                <a:latin typeface="Cambria"/>
                <a:cs typeface="Cambria"/>
              </a:rPr>
              <a:t>político</a:t>
            </a:r>
            <a:r>
              <a:rPr sz="1800" b="0" u="none" spc="19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135" dirty="0">
                <a:solidFill>
                  <a:srgbClr val="000000"/>
                </a:solidFill>
                <a:latin typeface="Cambria"/>
                <a:cs typeface="Cambria"/>
              </a:rPr>
              <a:t>de</a:t>
            </a:r>
            <a:r>
              <a:rPr sz="1800" b="0" u="none" spc="18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Europa</a:t>
            </a:r>
            <a:r>
              <a:rPr sz="1800" b="0" u="none" spc="180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65" dirty="0">
                <a:solidFill>
                  <a:srgbClr val="000000"/>
                </a:solidFill>
                <a:latin typeface="Cambria"/>
                <a:cs typeface="Cambria"/>
              </a:rPr>
              <a:t>estaba</a:t>
            </a:r>
            <a:r>
              <a:rPr sz="1800" b="0" u="none" spc="19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65" dirty="0">
                <a:solidFill>
                  <a:srgbClr val="000000"/>
                </a:solidFill>
                <a:latin typeface="Cambria"/>
                <a:cs typeface="Cambria"/>
              </a:rPr>
              <a:t>dominado</a:t>
            </a:r>
            <a:r>
              <a:rPr sz="1800" b="0" u="none" spc="19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60" dirty="0">
                <a:solidFill>
                  <a:srgbClr val="000000"/>
                </a:solidFill>
                <a:latin typeface="Cambria"/>
                <a:cs typeface="Cambria"/>
              </a:rPr>
              <a:t>por</a:t>
            </a:r>
            <a:r>
              <a:rPr sz="1800" b="0" u="none" spc="185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95" dirty="0">
                <a:solidFill>
                  <a:srgbClr val="000000"/>
                </a:solidFill>
                <a:latin typeface="Cambria"/>
                <a:cs typeface="Cambria"/>
              </a:rPr>
              <a:t>el</a:t>
            </a:r>
            <a:r>
              <a:rPr sz="1800" b="0" u="none" spc="190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50" dirty="0">
                <a:solidFill>
                  <a:srgbClr val="000000"/>
                </a:solidFill>
                <a:latin typeface="Cambria"/>
                <a:cs typeface="Cambria"/>
              </a:rPr>
              <a:t>Absolutismo.</a:t>
            </a:r>
            <a:r>
              <a:rPr sz="1800" b="0" u="none" spc="110" dirty="0">
                <a:solidFill>
                  <a:srgbClr val="000000"/>
                </a:solidFill>
                <a:latin typeface="Cambria"/>
                <a:cs typeface="Cambria"/>
              </a:rPr>
              <a:t>  </a:t>
            </a:r>
            <a:r>
              <a:rPr sz="1800" b="0" u="none" spc="70" dirty="0">
                <a:solidFill>
                  <a:srgbClr val="000000"/>
                </a:solidFill>
                <a:latin typeface="Cambria"/>
                <a:cs typeface="Cambria"/>
              </a:rPr>
              <a:t>A </a:t>
            </a:r>
            <a:r>
              <a:rPr sz="1800" b="0" u="none" spc="45" dirty="0">
                <a:solidFill>
                  <a:srgbClr val="000000"/>
                </a:solidFill>
                <a:latin typeface="Cambria"/>
                <a:cs typeface="Cambria"/>
              </a:rPr>
              <a:t>continuación</a:t>
            </a:r>
            <a:r>
              <a:rPr sz="1800" b="0" u="none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95" dirty="0">
                <a:solidFill>
                  <a:srgbClr val="000000"/>
                </a:solidFill>
                <a:latin typeface="Cambria"/>
                <a:cs typeface="Cambria"/>
              </a:rPr>
              <a:t>se</a:t>
            </a:r>
            <a:r>
              <a:rPr sz="1800" b="0" u="none" spc="16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muestran</a:t>
            </a:r>
            <a:r>
              <a:rPr sz="1800" b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las</a:t>
            </a:r>
            <a:r>
              <a:rPr sz="1800" b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60" dirty="0">
                <a:solidFill>
                  <a:srgbClr val="000000"/>
                </a:solidFill>
                <a:latin typeface="Cambria"/>
                <a:cs typeface="Cambria"/>
              </a:rPr>
              <a:t>diferencias</a:t>
            </a:r>
            <a:r>
              <a:rPr sz="1800" b="0" u="none" spc="13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dirty="0">
                <a:solidFill>
                  <a:srgbClr val="000000"/>
                </a:solidFill>
                <a:latin typeface="Cambria"/>
                <a:cs typeface="Cambria"/>
              </a:rPr>
              <a:t>entre</a:t>
            </a:r>
            <a:r>
              <a:rPr sz="1800" b="0" u="none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80" dirty="0">
                <a:solidFill>
                  <a:srgbClr val="000000"/>
                </a:solidFill>
                <a:latin typeface="Cambria"/>
                <a:cs typeface="Cambria"/>
              </a:rPr>
              <a:t>ambas</a:t>
            </a:r>
            <a:r>
              <a:rPr sz="1800" b="0" u="none" spc="1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50" dirty="0">
                <a:solidFill>
                  <a:srgbClr val="000000"/>
                </a:solidFill>
                <a:latin typeface="Cambria"/>
                <a:cs typeface="Cambria"/>
              </a:rPr>
              <a:t>doctrinas</a:t>
            </a:r>
            <a:r>
              <a:rPr sz="1800" b="0" u="none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800" b="0" u="none" spc="45" dirty="0">
                <a:solidFill>
                  <a:srgbClr val="000000"/>
                </a:solidFill>
                <a:latin typeface="Cambria"/>
                <a:cs typeface="Cambria"/>
              </a:rPr>
              <a:t>políticas.</a:t>
            </a:r>
            <a:endParaRPr sz="1800">
              <a:latin typeface="Cambria"/>
              <a:cs typeface="Cambri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7620" y="1412239"/>
            <a:ext cx="3360420" cy="3185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59" y="850849"/>
            <a:ext cx="8067294" cy="968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59" y="958532"/>
            <a:ext cx="7518400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6800" algn="l"/>
                <a:tab pos="3910965" algn="l"/>
              </a:tabLst>
            </a:pPr>
            <a:r>
              <a:rPr sz="3400" spc="345" dirty="0"/>
              <a:t>LOS</a:t>
            </a:r>
            <a:r>
              <a:rPr sz="3400" dirty="0"/>
              <a:t>	</a:t>
            </a:r>
            <a:r>
              <a:rPr sz="3400" spc="260" dirty="0"/>
              <a:t>PRINCIPIOS</a:t>
            </a:r>
            <a:r>
              <a:rPr sz="3400" dirty="0"/>
              <a:t>	</a:t>
            </a:r>
            <a:r>
              <a:rPr sz="3400" spc="290" dirty="0"/>
              <a:t>REPUBLICANOS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339" y="1450339"/>
            <a:ext cx="7549133" cy="868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35915" y="2045335"/>
            <a:ext cx="2871470" cy="1510030"/>
            <a:chOff x="335915" y="2045335"/>
            <a:chExt cx="2871470" cy="1510030"/>
          </a:xfrm>
        </p:grpSpPr>
        <p:sp>
          <p:nvSpPr>
            <p:cNvPr id="6" name="object 6"/>
            <p:cNvSpPr/>
            <p:nvPr/>
          </p:nvSpPr>
          <p:spPr>
            <a:xfrm>
              <a:off x="345440" y="2054860"/>
              <a:ext cx="2852420" cy="1490980"/>
            </a:xfrm>
            <a:custGeom>
              <a:avLst/>
              <a:gdLst/>
              <a:ahLst/>
              <a:cxnLst/>
              <a:rect l="l" t="t" r="r" b="b"/>
              <a:pathLst>
                <a:path w="2852420" h="1490979">
                  <a:moveTo>
                    <a:pt x="1426210" y="0"/>
                  </a:moveTo>
                  <a:lnTo>
                    <a:pt x="1364343" y="688"/>
                  </a:lnTo>
                  <a:lnTo>
                    <a:pt x="1303150" y="2736"/>
                  </a:lnTo>
                  <a:lnTo>
                    <a:pt x="1242683" y="6114"/>
                  </a:lnTo>
                  <a:lnTo>
                    <a:pt x="1182997" y="10796"/>
                  </a:lnTo>
                  <a:lnTo>
                    <a:pt x="1124145" y="16752"/>
                  </a:lnTo>
                  <a:lnTo>
                    <a:pt x="1066180" y="23955"/>
                  </a:lnTo>
                  <a:lnTo>
                    <a:pt x="1009156" y="32377"/>
                  </a:lnTo>
                  <a:lnTo>
                    <a:pt x="953126" y="41990"/>
                  </a:lnTo>
                  <a:lnTo>
                    <a:pt x="898143" y="52767"/>
                  </a:lnTo>
                  <a:lnTo>
                    <a:pt x="844263" y="64678"/>
                  </a:lnTo>
                  <a:lnTo>
                    <a:pt x="791537" y="77696"/>
                  </a:lnTo>
                  <a:lnTo>
                    <a:pt x="740019" y="91794"/>
                  </a:lnTo>
                  <a:lnTo>
                    <a:pt x="689763" y="106943"/>
                  </a:lnTo>
                  <a:lnTo>
                    <a:pt x="640823" y="123115"/>
                  </a:lnTo>
                  <a:lnTo>
                    <a:pt x="593251" y="140282"/>
                  </a:lnTo>
                  <a:lnTo>
                    <a:pt x="547102" y="158417"/>
                  </a:lnTo>
                  <a:lnTo>
                    <a:pt x="502429" y="177491"/>
                  </a:lnTo>
                  <a:lnTo>
                    <a:pt x="459285" y="197476"/>
                  </a:lnTo>
                  <a:lnTo>
                    <a:pt x="417725" y="218344"/>
                  </a:lnTo>
                  <a:lnTo>
                    <a:pt x="377800" y="240068"/>
                  </a:lnTo>
                  <a:lnTo>
                    <a:pt x="339566" y="262620"/>
                  </a:lnTo>
                  <a:lnTo>
                    <a:pt x="303075" y="285970"/>
                  </a:lnTo>
                  <a:lnTo>
                    <a:pt x="268381" y="310093"/>
                  </a:lnTo>
                  <a:lnTo>
                    <a:pt x="235538" y="334959"/>
                  </a:lnTo>
                  <a:lnTo>
                    <a:pt x="204599" y="360540"/>
                  </a:lnTo>
                  <a:lnTo>
                    <a:pt x="175617" y="386809"/>
                  </a:lnTo>
                  <a:lnTo>
                    <a:pt x="148646" y="413738"/>
                  </a:lnTo>
                  <a:lnTo>
                    <a:pt x="100951" y="469462"/>
                  </a:lnTo>
                  <a:lnTo>
                    <a:pt x="61943" y="527489"/>
                  </a:lnTo>
                  <a:lnTo>
                    <a:pt x="32049" y="587596"/>
                  </a:lnTo>
                  <a:lnTo>
                    <a:pt x="11698" y="649557"/>
                  </a:lnTo>
                  <a:lnTo>
                    <a:pt x="1317" y="713151"/>
                  </a:lnTo>
                  <a:lnTo>
                    <a:pt x="0" y="745489"/>
                  </a:lnTo>
                  <a:lnTo>
                    <a:pt x="1317" y="777828"/>
                  </a:lnTo>
                  <a:lnTo>
                    <a:pt x="11698" y="841422"/>
                  </a:lnTo>
                  <a:lnTo>
                    <a:pt x="32049" y="903383"/>
                  </a:lnTo>
                  <a:lnTo>
                    <a:pt x="61943" y="963490"/>
                  </a:lnTo>
                  <a:lnTo>
                    <a:pt x="100951" y="1021517"/>
                  </a:lnTo>
                  <a:lnTo>
                    <a:pt x="148646" y="1077241"/>
                  </a:lnTo>
                  <a:lnTo>
                    <a:pt x="175617" y="1104170"/>
                  </a:lnTo>
                  <a:lnTo>
                    <a:pt x="204599" y="1130439"/>
                  </a:lnTo>
                  <a:lnTo>
                    <a:pt x="235538" y="1156020"/>
                  </a:lnTo>
                  <a:lnTo>
                    <a:pt x="268381" y="1180886"/>
                  </a:lnTo>
                  <a:lnTo>
                    <a:pt x="303075" y="1205009"/>
                  </a:lnTo>
                  <a:lnTo>
                    <a:pt x="339566" y="1228359"/>
                  </a:lnTo>
                  <a:lnTo>
                    <a:pt x="377800" y="1250911"/>
                  </a:lnTo>
                  <a:lnTo>
                    <a:pt x="417725" y="1272635"/>
                  </a:lnTo>
                  <a:lnTo>
                    <a:pt x="459285" y="1293503"/>
                  </a:lnTo>
                  <a:lnTo>
                    <a:pt x="502429" y="1313488"/>
                  </a:lnTo>
                  <a:lnTo>
                    <a:pt x="547102" y="1332562"/>
                  </a:lnTo>
                  <a:lnTo>
                    <a:pt x="593251" y="1350697"/>
                  </a:lnTo>
                  <a:lnTo>
                    <a:pt x="640823" y="1367864"/>
                  </a:lnTo>
                  <a:lnTo>
                    <a:pt x="689763" y="1384036"/>
                  </a:lnTo>
                  <a:lnTo>
                    <a:pt x="740019" y="1399185"/>
                  </a:lnTo>
                  <a:lnTo>
                    <a:pt x="791537" y="1413283"/>
                  </a:lnTo>
                  <a:lnTo>
                    <a:pt x="844263" y="1426301"/>
                  </a:lnTo>
                  <a:lnTo>
                    <a:pt x="898143" y="1438212"/>
                  </a:lnTo>
                  <a:lnTo>
                    <a:pt x="953126" y="1448989"/>
                  </a:lnTo>
                  <a:lnTo>
                    <a:pt x="1009156" y="1458602"/>
                  </a:lnTo>
                  <a:lnTo>
                    <a:pt x="1066180" y="1467024"/>
                  </a:lnTo>
                  <a:lnTo>
                    <a:pt x="1124145" y="1474227"/>
                  </a:lnTo>
                  <a:lnTo>
                    <a:pt x="1182997" y="1480183"/>
                  </a:lnTo>
                  <a:lnTo>
                    <a:pt x="1242683" y="1484865"/>
                  </a:lnTo>
                  <a:lnTo>
                    <a:pt x="1303150" y="1488243"/>
                  </a:lnTo>
                  <a:lnTo>
                    <a:pt x="1364343" y="1490291"/>
                  </a:lnTo>
                  <a:lnTo>
                    <a:pt x="1426210" y="1490979"/>
                  </a:lnTo>
                  <a:lnTo>
                    <a:pt x="1488074" y="1490291"/>
                  </a:lnTo>
                  <a:lnTo>
                    <a:pt x="1549266" y="1488243"/>
                  </a:lnTo>
                  <a:lnTo>
                    <a:pt x="1609730" y="1484865"/>
                  </a:lnTo>
                  <a:lnTo>
                    <a:pt x="1669415" y="1480183"/>
                  </a:lnTo>
                  <a:lnTo>
                    <a:pt x="1728267" y="1474227"/>
                  </a:lnTo>
                  <a:lnTo>
                    <a:pt x="1786231" y="1467024"/>
                  </a:lnTo>
                  <a:lnTo>
                    <a:pt x="1843254" y="1458602"/>
                  </a:lnTo>
                  <a:lnTo>
                    <a:pt x="1899283" y="1448989"/>
                  </a:lnTo>
                  <a:lnTo>
                    <a:pt x="1954265" y="1438212"/>
                  </a:lnTo>
                  <a:lnTo>
                    <a:pt x="2008146" y="1426301"/>
                  </a:lnTo>
                  <a:lnTo>
                    <a:pt x="2060871" y="1413283"/>
                  </a:lnTo>
                  <a:lnTo>
                    <a:pt x="2112389" y="1399185"/>
                  </a:lnTo>
                  <a:lnTo>
                    <a:pt x="2162645" y="1384036"/>
                  </a:lnTo>
                  <a:lnTo>
                    <a:pt x="2211585" y="1367864"/>
                  </a:lnTo>
                  <a:lnTo>
                    <a:pt x="2259157" y="1350697"/>
                  </a:lnTo>
                  <a:lnTo>
                    <a:pt x="2305306" y="1332562"/>
                  </a:lnTo>
                  <a:lnTo>
                    <a:pt x="2349979" y="1313488"/>
                  </a:lnTo>
                  <a:lnTo>
                    <a:pt x="2393124" y="1293503"/>
                  </a:lnTo>
                  <a:lnTo>
                    <a:pt x="2434685" y="1272635"/>
                  </a:lnTo>
                  <a:lnTo>
                    <a:pt x="2474610" y="1250911"/>
                  </a:lnTo>
                  <a:lnTo>
                    <a:pt x="2512845" y="1228359"/>
                  </a:lnTo>
                  <a:lnTo>
                    <a:pt x="2549336" y="1205009"/>
                  </a:lnTo>
                  <a:lnTo>
                    <a:pt x="2584031" y="1180886"/>
                  </a:lnTo>
                  <a:lnTo>
                    <a:pt x="2616875" y="1156020"/>
                  </a:lnTo>
                  <a:lnTo>
                    <a:pt x="2647815" y="1130439"/>
                  </a:lnTo>
                  <a:lnTo>
                    <a:pt x="2676797" y="1104170"/>
                  </a:lnTo>
                  <a:lnTo>
                    <a:pt x="2703769" y="1077241"/>
                  </a:lnTo>
                  <a:lnTo>
                    <a:pt x="2751464" y="1021517"/>
                  </a:lnTo>
                  <a:lnTo>
                    <a:pt x="2790474" y="963490"/>
                  </a:lnTo>
                  <a:lnTo>
                    <a:pt x="2820369" y="903383"/>
                  </a:lnTo>
                  <a:lnTo>
                    <a:pt x="2840721" y="841422"/>
                  </a:lnTo>
                  <a:lnTo>
                    <a:pt x="2851102" y="777828"/>
                  </a:lnTo>
                  <a:lnTo>
                    <a:pt x="2852420" y="745489"/>
                  </a:lnTo>
                  <a:lnTo>
                    <a:pt x="2851102" y="713151"/>
                  </a:lnTo>
                  <a:lnTo>
                    <a:pt x="2840721" y="649557"/>
                  </a:lnTo>
                  <a:lnTo>
                    <a:pt x="2820369" y="587596"/>
                  </a:lnTo>
                  <a:lnTo>
                    <a:pt x="2790474" y="527489"/>
                  </a:lnTo>
                  <a:lnTo>
                    <a:pt x="2751464" y="469462"/>
                  </a:lnTo>
                  <a:lnTo>
                    <a:pt x="2703769" y="413738"/>
                  </a:lnTo>
                  <a:lnTo>
                    <a:pt x="2676797" y="386809"/>
                  </a:lnTo>
                  <a:lnTo>
                    <a:pt x="2647815" y="360540"/>
                  </a:lnTo>
                  <a:lnTo>
                    <a:pt x="2616875" y="334959"/>
                  </a:lnTo>
                  <a:lnTo>
                    <a:pt x="2584031" y="310093"/>
                  </a:lnTo>
                  <a:lnTo>
                    <a:pt x="2549336" y="285970"/>
                  </a:lnTo>
                  <a:lnTo>
                    <a:pt x="2512845" y="262620"/>
                  </a:lnTo>
                  <a:lnTo>
                    <a:pt x="2474610" y="240068"/>
                  </a:lnTo>
                  <a:lnTo>
                    <a:pt x="2434685" y="218344"/>
                  </a:lnTo>
                  <a:lnTo>
                    <a:pt x="2393124" y="197476"/>
                  </a:lnTo>
                  <a:lnTo>
                    <a:pt x="2349979" y="177491"/>
                  </a:lnTo>
                  <a:lnTo>
                    <a:pt x="2305306" y="158417"/>
                  </a:lnTo>
                  <a:lnTo>
                    <a:pt x="2259157" y="140282"/>
                  </a:lnTo>
                  <a:lnTo>
                    <a:pt x="2211585" y="123115"/>
                  </a:lnTo>
                  <a:lnTo>
                    <a:pt x="2162645" y="106943"/>
                  </a:lnTo>
                  <a:lnTo>
                    <a:pt x="2112389" y="91794"/>
                  </a:lnTo>
                  <a:lnTo>
                    <a:pt x="2060871" y="77696"/>
                  </a:lnTo>
                  <a:lnTo>
                    <a:pt x="2008146" y="64678"/>
                  </a:lnTo>
                  <a:lnTo>
                    <a:pt x="1954265" y="52767"/>
                  </a:lnTo>
                  <a:lnTo>
                    <a:pt x="1899283" y="41990"/>
                  </a:lnTo>
                  <a:lnTo>
                    <a:pt x="1843254" y="32377"/>
                  </a:lnTo>
                  <a:lnTo>
                    <a:pt x="1786231" y="23955"/>
                  </a:lnTo>
                  <a:lnTo>
                    <a:pt x="1728267" y="16752"/>
                  </a:lnTo>
                  <a:lnTo>
                    <a:pt x="1669415" y="10796"/>
                  </a:lnTo>
                  <a:lnTo>
                    <a:pt x="1609730" y="6114"/>
                  </a:lnTo>
                  <a:lnTo>
                    <a:pt x="1549266" y="2736"/>
                  </a:lnTo>
                  <a:lnTo>
                    <a:pt x="1488074" y="688"/>
                  </a:lnTo>
                  <a:lnTo>
                    <a:pt x="1426210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5440" y="2054860"/>
              <a:ext cx="2852420" cy="1490980"/>
            </a:xfrm>
            <a:custGeom>
              <a:avLst/>
              <a:gdLst/>
              <a:ahLst/>
              <a:cxnLst/>
              <a:rect l="l" t="t" r="r" b="b"/>
              <a:pathLst>
                <a:path w="2852420" h="1490979">
                  <a:moveTo>
                    <a:pt x="0" y="745489"/>
                  </a:moveTo>
                  <a:lnTo>
                    <a:pt x="5234" y="681164"/>
                  </a:lnTo>
                  <a:lnTo>
                    <a:pt x="20654" y="618359"/>
                  </a:lnTo>
                  <a:lnTo>
                    <a:pt x="45830" y="557297"/>
                  </a:lnTo>
                  <a:lnTo>
                    <a:pt x="80335" y="498202"/>
                  </a:lnTo>
                  <a:lnTo>
                    <a:pt x="123740" y="441298"/>
                  </a:lnTo>
                  <a:lnTo>
                    <a:pt x="175617" y="386809"/>
                  </a:lnTo>
                  <a:lnTo>
                    <a:pt x="204599" y="360540"/>
                  </a:lnTo>
                  <a:lnTo>
                    <a:pt x="235538" y="334959"/>
                  </a:lnTo>
                  <a:lnTo>
                    <a:pt x="268381" y="310093"/>
                  </a:lnTo>
                  <a:lnTo>
                    <a:pt x="303075" y="285970"/>
                  </a:lnTo>
                  <a:lnTo>
                    <a:pt x="339566" y="262620"/>
                  </a:lnTo>
                  <a:lnTo>
                    <a:pt x="377800" y="240068"/>
                  </a:lnTo>
                  <a:lnTo>
                    <a:pt x="417725" y="218344"/>
                  </a:lnTo>
                  <a:lnTo>
                    <a:pt x="459285" y="197476"/>
                  </a:lnTo>
                  <a:lnTo>
                    <a:pt x="502429" y="177491"/>
                  </a:lnTo>
                  <a:lnTo>
                    <a:pt x="547102" y="158417"/>
                  </a:lnTo>
                  <a:lnTo>
                    <a:pt x="593251" y="140282"/>
                  </a:lnTo>
                  <a:lnTo>
                    <a:pt x="640823" y="123115"/>
                  </a:lnTo>
                  <a:lnTo>
                    <a:pt x="689763" y="106943"/>
                  </a:lnTo>
                  <a:lnTo>
                    <a:pt x="740019" y="91794"/>
                  </a:lnTo>
                  <a:lnTo>
                    <a:pt x="791537" y="77696"/>
                  </a:lnTo>
                  <a:lnTo>
                    <a:pt x="844263" y="64678"/>
                  </a:lnTo>
                  <a:lnTo>
                    <a:pt x="898143" y="52767"/>
                  </a:lnTo>
                  <a:lnTo>
                    <a:pt x="953126" y="41990"/>
                  </a:lnTo>
                  <a:lnTo>
                    <a:pt x="1009156" y="32377"/>
                  </a:lnTo>
                  <a:lnTo>
                    <a:pt x="1066180" y="23955"/>
                  </a:lnTo>
                  <a:lnTo>
                    <a:pt x="1124145" y="16752"/>
                  </a:lnTo>
                  <a:lnTo>
                    <a:pt x="1182997" y="10796"/>
                  </a:lnTo>
                  <a:lnTo>
                    <a:pt x="1242683" y="6114"/>
                  </a:lnTo>
                  <a:lnTo>
                    <a:pt x="1303150" y="2736"/>
                  </a:lnTo>
                  <a:lnTo>
                    <a:pt x="1364343" y="688"/>
                  </a:lnTo>
                  <a:lnTo>
                    <a:pt x="1426210" y="0"/>
                  </a:lnTo>
                  <a:lnTo>
                    <a:pt x="1488074" y="688"/>
                  </a:lnTo>
                  <a:lnTo>
                    <a:pt x="1549266" y="2736"/>
                  </a:lnTo>
                  <a:lnTo>
                    <a:pt x="1609730" y="6114"/>
                  </a:lnTo>
                  <a:lnTo>
                    <a:pt x="1669415" y="10796"/>
                  </a:lnTo>
                  <a:lnTo>
                    <a:pt x="1728267" y="16752"/>
                  </a:lnTo>
                  <a:lnTo>
                    <a:pt x="1786231" y="23955"/>
                  </a:lnTo>
                  <a:lnTo>
                    <a:pt x="1843254" y="32377"/>
                  </a:lnTo>
                  <a:lnTo>
                    <a:pt x="1899283" y="41990"/>
                  </a:lnTo>
                  <a:lnTo>
                    <a:pt x="1954265" y="52767"/>
                  </a:lnTo>
                  <a:lnTo>
                    <a:pt x="2008146" y="64678"/>
                  </a:lnTo>
                  <a:lnTo>
                    <a:pt x="2060871" y="77696"/>
                  </a:lnTo>
                  <a:lnTo>
                    <a:pt x="2112389" y="91794"/>
                  </a:lnTo>
                  <a:lnTo>
                    <a:pt x="2162645" y="106943"/>
                  </a:lnTo>
                  <a:lnTo>
                    <a:pt x="2211585" y="123115"/>
                  </a:lnTo>
                  <a:lnTo>
                    <a:pt x="2259157" y="140282"/>
                  </a:lnTo>
                  <a:lnTo>
                    <a:pt x="2305306" y="158417"/>
                  </a:lnTo>
                  <a:lnTo>
                    <a:pt x="2349979" y="177491"/>
                  </a:lnTo>
                  <a:lnTo>
                    <a:pt x="2393124" y="197476"/>
                  </a:lnTo>
                  <a:lnTo>
                    <a:pt x="2434685" y="218344"/>
                  </a:lnTo>
                  <a:lnTo>
                    <a:pt x="2474610" y="240068"/>
                  </a:lnTo>
                  <a:lnTo>
                    <a:pt x="2512845" y="262620"/>
                  </a:lnTo>
                  <a:lnTo>
                    <a:pt x="2549336" y="285970"/>
                  </a:lnTo>
                  <a:lnTo>
                    <a:pt x="2584031" y="310093"/>
                  </a:lnTo>
                  <a:lnTo>
                    <a:pt x="2616875" y="334959"/>
                  </a:lnTo>
                  <a:lnTo>
                    <a:pt x="2647815" y="360540"/>
                  </a:lnTo>
                  <a:lnTo>
                    <a:pt x="2676797" y="386809"/>
                  </a:lnTo>
                  <a:lnTo>
                    <a:pt x="2703769" y="413738"/>
                  </a:lnTo>
                  <a:lnTo>
                    <a:pt x="2751464" y="469462"/>
                  </a:lnTo>
                  <a:lnTo>
                    <a:pt x="2790474" y="527489"/>
                  </a:lnTo>
                  <a:lnTo>
                    <a:pt x="2820369" y="587596"/>
                  </a:lnTo>
                  <a:lnTo>
                    <a:pt x="2840721" y="649557"/>
                  </a:lnTo>
                  <a:lnTo>
                    <a:pt x="2851102" y="713151"/>
                  </a:lnTo>
                  <a:lnTo>
                    <a:pt x="2852420" y="745489"/>
                  </a:lnTo>
                  <a:lnTo>
                    <a:pt x="2851102" y="777828"/>
                  </a:lnTo>
                  <a:lnTo>
                    <a:pt x="2840721" y="841422"/>
                  </a:lnTo>
                  <a:lnTo>
                    <a:pt x="2820369" y="903383"/>
                  </a:lnTo>
                  <a:lnTo>
                    <a:pt x="2790474" y="963490"/>
                  </a:lnTo>
                  <a:lnTo>
                    <a:pt x="2751464" y="1021517"/>
                  </a:lnTo>
                  <a:lnTo>
                    <a:pt x="2703769" y="1077241"/>
                  </a:lnTo>
                  <a:lnTo>
                    <a:pt x="2676797" y="1104170"/>
                  </a:lnTo>
                  <a:lnTo>
                    <a:pt x="2647815" y="1130439"/>
                  </a:lnTo>
                  <a:lnTo>
                    <a:pt x="2616875" y="1156020"/>
                  </a:lnTo>
                  <a:lnTo>
                    <a:pt x="2584031" y="1180886"/>
                  </a:lnTo>
                  <a:lnTo>
                    <a:pt x="2549336" y="1205009"/>
                  </a:lnTo>
                  <a:lnTo>
                    <a:pt x="2512845" y="1228359"/>
                  </a:lnTo>
                  <a:lnTo>
                    <a:pt x="2474610" y="1250911"/>
                  </a:lnTo>
                  <a:lnTo>
                    <a:pt x="2434685" y="1272635"/>
                  </a:lnTo>
                  <a:lnTo>
                    <a:pt x="2393124" y="1293503"/>
                  </a:lnTo>
                  <a:lnTo>
                    <a:pt x="2349979" y="1313488"/>
                  </a:lnTo>
                  <a:lnTo>
                    <a:pt x="2305306" y="1332562"/>
                  </a:lnTo>
                  <a:lnTo>
                    <a:pt x="2259157" y="1350697"/>
                  </a:lnTo>
                  <a:lnTo>
                    <a:pt x="2211585" y="1367864"/>
                  </a:lnTo>
                  <a:lnTo>
                    <a:pt x="2162645" y="1384036"/>
                  </a:lnTo>
                  <a:lnTo>
                    <a:pt x="2112389" y="1399185"/>
                  </a:lnTo>
                  <a:lnTo>
                    <a:pt x="2060871" y="1413283"/>
                  </a:lnTo>
                  <a:lnTo>
                    <a:pt x="2008146" y="1426301"/>
                  </a:lnTo>
                  <a:lnTo>
                    <a:pt x="1954265" y="1438212"/>
                  </a:lnTo>
                  <a:lnTo>
                    <a:pt x="1899283" y="1448989"/>
                  </a:lnTo>
                  <a:lnTo>
                    <a:pt x="1843254" y="1458602"/>
                  </a:lnTo>
                  <a:lnTo>
                    <a:pt x="1786231" y="1467024"/>
                  </a:lnTo>
                  <a:lnTo>
                    <a:pt x="1728267" y="1474227"/>
                  </a:lnTo>
                  <a:lnTo>
                    <a:pt x="1669415" y="1480183"/>
                  </a:lnTo>
                  <a:lnTo>
                    <a:pt x="1609730" y="1484865"/>
                  </a:lnTo>
                  <a:lnTo>
                    <a:pt x="1549266" y="1488243"/>
                  </a:lnTo>
                  <a:lnTo>
                    <a:pt x="1488074" y="1490291"/>
                  </a:lnTo>
                  <a:lnTo>
                    <a:pt x="1426210" y="1490979"/>
                  </a:lnTo>
                  <a:lnTo>
                    <a:pt x="1364343" y="1490291"/>
                  </a:lnTo>
                  <a:lnTo>
                    <a:pt x="1303150" y="1488243"/>
                  </a:lnTo>
                  <a:lnTo>
                    <a:pt x="1242683" y="1484865"/>
                  </a:lnTo>
                  <a:lnTo>
                    <a:pt x="1182997" y="1480183"/>
                  </a:lnTo>
                  <a:lnTo>
                    <a:pt x="1124145" y="1474227"/>
                  </a:lnTo>
                  <a:lnTo>
                    <a:pt x="1066180" y="1467024"/>
                  </a:lnTo>
                  <a:lnTo>
                    <a:pt x="1009156" y="1458602"/>
                  </a:lnTo>
                  <a:lnTo>
                    <a:pt x="953126" y="1448989"/>
                  </a:lnTo>
                  <a:lnTo>
                    <a:pt x="898143" y="1438212"/>
                  </a:lnTo>
                  <a:lnTo>
                    <a:pt x="844263" y="1426301"/>
                  </a:lnTo>
                  <a:lnTo>
                    <a:pt x="791537" y="1413283"/>
                  </a:lnTo>
                  <a:lnTo>
                    <a:pt x="740019" y="1399185"/>
                  </a:lnTo>
                  <a:lnTo>
                    <a:pt x="689763" y="1384036"/>
                  </a:lnTo>
                  <a:lnTo>
                    <a:pt x="640823" y="1367864"/>
                  </a:lnTo>
                  <a:lnTo>
                    <a:pt x="593251" y="1350697"/>
                  </a:lnTo>
                  <a:lnTo>
                    <a:pt x="547102" y="1332562"/>
                  </a:lnTo>
                  <a:lnTo>
                    <a:pt x="502429" y="1313488"/>
                  </a:lnTo>
                  <a:lnTo>
                    <a:pt x="459285" y="1293503"/>
                  </a:lnTo>
                  <a:lnTo>
                    <a:pt x="417725" y="1272635"/>
                  </a:lnTo>
                  <a:lnTo>
                    <a:pt x="377800" y="1250911"/>
                  </a:lnTo>
                  <a:lnTo>
                    <a:pt x="339566" y="1228359"/>
                  </a:lnTo>
                  <a:lnTo>
                    <a:pt x="303075" y="1205009"/>
                  </a:lnTo>
                  <a:lnTo>
                    <a:pt x="268381" y="1180886"/>
                  </a:lnTo>
                  <a:lnTo>
                    <a:pt x="235538" y="1156020"/>
                  </a:lnTo>
                  <a:lnTo>
                    <a:pt x="204599" y="1130439"/>
                  </a:lnTo>
                  <a:lnTo>
                    <a:pt x="175617" y="1104170"/>
                  </a:lnTo>
                  <a:lnTo>
                    <a:pt x="148646" y="1077241"/>
                  </a:lnTo>
                  <a:lnTo>
                    <a:pt x="100951" y="1021517"/>
                  </a:lnTo>
                  <a:lnTo>
                    <a:pt x="61943" y="963490"/>
                  </a:lnTo>
                  <a:lnTo>
                    <a:pt x="32049" y="903383"/>
                  </a:lnTo>
                  <a:lnTo>
                    <a:pt x="11698" y="841422"/>
                  </a:lnTo>
                  <a:lnTo>
                    <a:pt x="1317" y="777828"/>
                  </a:lnTo>
                  <a:lnTo>
                    <a:pt x="0" y="745489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23619" y="2397188"/>
            <a:ext cx="150050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5080" indent="-162560">
              <a:lnSpc>
                <a:spcPct val="100000"/>
              </a:lnSpc>
              <a:spcBef>
                <a:spcPts val="100"/>
              </a:spcBef>
            </a:pPr>
            <a:r>
              <a:rPr sz="2500" spc="80" dirty="0">
                <a:solidFill>
                  <a:srgbClr val="FFFFFF"/>
                </a:solidFill>
                <a:latin typeface="Cambria"/>
                <a:cs typeface="Cambria"/>
              </a:rPr>
              <a:t>Soberanía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popular</a:t>
            </a:r>
            <a:endParaRPr sz="2500">
              <a:latin typeface="Cambria"/>
              <a:cs typeface="Cambri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40075" y="3419475"/>
            <a:ext cx="2970530" cy="1746250"/>
            <a:chOff x="3140075" y="3419475"/>
            <a:chExt cx="2970530" cy="1746250"/>
          </a:xfrm>
        </p:grpSpPr>
        <p:sp>
          <p:nvSpPr>
            <p:cNvPr id="10" name="object 10"/>
            <p:cNvSpPr/>
            <p:nvPr/>
          </p:nvSpPr>
          <p:spPr>
            <a:xfrm>
              <a:off x="3149600" y="3429000"/>
              <a:ext cx="2951480" cy="1727200"/>
            </a:xfrm>
            <a:custGeom>
              <a:avLst/>
              <a:gdLst/>
              <a:ahLst/>
              <a:cxnLst/>
              <a:rect l="l" t="t" r="r" b="b"/>
              <a:pathLst>
                <a:path w="2951479" h="1727200">
                  <a:moveTo>
                    <a:pt x="1475739" y="0"/>
                  </a:moveTo>
                  <a:lnTo>
                    <a:pt x="1416382" y="685"/>
                  </a:lnTo>
                  <a:lnTo>
                    <a:pt x="1357620" y="2725"/>
                  </a:lnTo>
                  <a:lnTo>
                    <a:pt x="1299497" y="6093"/>
                  </a:lnTo>
                  <a:lnTo>
                    <a:pt x="1242058" y="10763"/>
                  </a:lnTo>
                  <a:lnTo>
                    <a:pt x="1185346" y="16710"/>
                  </a:lnTo>
                  <a:lnTo>
                    <a:pt x="1129405" y="23909"/>
                  </a:lnTo>
                  <a:lnTo>
                    <a:pt x="1074281" y="32332"/>
                  </a:lnTo>
                  <a:lnTo>
                    <a:pt x="1020015" y="41955"/>
                  </a:lnTo>
                  <a:lnTo>
                    <a:pt x="966654" y="52751"/>
                  </a:lnTo>
                  <a:lnTo>
                    <a:pt x="914241" y="64695"/>
                  </a:lnTo>
                  <a:lnTo>
                    <a:pt x="862819" y="77761"/>
                  </a:lnTo>
                  <a:lnTo>
                    <a:pt x="812434" y="91923"/>
                  </a:lnTo>
                  <a:lnTo>
                    <a:pt x="763128" y="107156"/>
                  </a:lnTo>
                  <a:lnTo>
                    <a:pt x="714947" y="123433"/>
                  </a:lnTo>
                  <a:lnTo>
                    <a:pt x="667934" y="140730"/>
                  </a:lnTo>
                  <a:lnTo>
                    <a:pt x="622133" y="159019"/>
                  </a:lnTo>
                  <a:lnTo>
                    <a:pt x="577588" y="178276"/>
                  </a:lnTo>
                  <a:lnTo>
                    <a:pt x="534344" y="198474"/>
                  </a:lnTo>
                  <a:lnTo>
                    <a:pt x="492445" y="219588"/>
                  </a:lnTo>
                  <a:lnTo>
                    <a:pt x="451933" y="241592"/>
                  </a:lnTo>
                  <a:lnTo>
                    <a:pt x="412855" y="264461"/>
                  </a:lnTo>
                  <a:lnTo>
                    <a:pt x="375253" y="288167"/>
                  </a:lnTo>
                  <a:lnTo>
                    <a:pt x="339172" y="312686"/>
                  </a:lnTo>
                  <a:lnTo>
                    <a:pt x="304656" y="337992"/>
                  </a:lnTo>
                  <a:lnTo>
                    <a:pt x="271748" y="364060"/>
                  </a:lnTo>
                  <a:lnTo>
                    <a:pt x="240494" y="390862"/>
                  </a:lnTo>
                  <a:lnTo>
                    <a:pt x="210936" y="418374"/>
                  </a:lnTo>
                  <a:lnTo>
                    <a:pt x="183120" y="446570"/>
                  </a:lnTo>
                  <a:lnTo>
                    <a:pt x="157089" y="475423"/>
                  </a:lnTo>
                  <a:lnTo>
                    <a:pt x="132887" y="504909"/>
                  </a:lnTo>
                  <a:lnTo>
                    <a:pt x="90147" y="565674"/>
                  </a:lnTo>
                  <a:lnTo>
                    <a:pt x="55253" y="628658"/>
                  </a:lnTo>
                  <a:lnTo>
                    <a:pt x="28557" y="693654"/>
                  </a:lnTo>
                  <a:lnTo>
                    <a:pt x="10413" y="760458"/>
                  </a:lnTo>
                  <a:lnTo>
                    <a:pt x="1171" y="828862"/>
                  </a:lnTo>
                  <a:lnTo>
                    <a:pt x="0" y="863600"/>
                  </a:lnTo>
                  <a:lnTo>
                    <a:pt x="1171" y="898337"/>
                  </a:lnTo>
                  <a:lnTo>
                    <a:pt x="10413" y="966741"/>
                  </a:lnTo>
                  <a:lnTo>
                    <a:pt x="28557" y="1033545"/>
                  </a:lnTo>
                  <a:lnTo>
                    <a:pt x="55253" y="1098541"/>
                  </a:lnTo>
                  <a:lnTo>
                    <a:pt x="90147" y="1161525"/>
                  </a:lnTo>
                  <a:lnTo>
                    <a:pt x="132887" y="1222290"/>
                  </a:lnTo>
                  <a:lnTo>
                    <a:pt x="157089" y="1251776"/>
                  </a:lnTo>
                  <a:lnTo>
                    <a:pt x="183120" y="1280629"/>
                  </a:lnTo>
                  <a:lnTo>
                    <a:pt x="210936" y="1308825"/>
                  </a:lnTo>
                  <a:lnTo>
                    <a:pt x="240494" y="1336337"/>
                  </a:lnTo>
                  <a:lnTo>
                    <a:pt x="271748" y="1363139"/>
                  </a:lnTo>
                  <a:lnTo>
                    <a:pt x="304656" y="1389207"/>
                  </a:lnTo>
                  <a:lnTo>
                    <a:pt x="339172" y="1414513"/>
                  </a:lnTo>
                  <a:lnTo>
                    <a:pt x="375253" y="1439032"/>
                  </a:lnTo>
                  <a:lnTo>
                    <a:pt x="412855" y="1462738"/>
                  </a:lnTo>
                  <a:lnTo>
                    <a:pt x="451933" y="1485607"/>
                  </a:lnTo>
                  <a:lnTo>
                    <a:pt x="492445" y="1507611"/>
                  </a:lnTo>
                  <a:lnTo>
                    <a:pt x="534344" y="1528725"/>
                  </a:lnTo>
                  <a:lnTo>
                    <a:pt x="577588" y="1548923"/>
                  </a:lnTo>
                  <a:lnTo>
                    <a:pt x="622133" y="1568180"/>
                  </a:lnTo>
                  <a:lnTo>
                    <a:pt x="667934" y="1586469"/>
                  </a:lnTo>
                  <a:lnTo>
                    <a:pt x="714947" y="1603766"/>
                  </a:lnTo>
                  <a:lnTo>
                    <a:pt x="763128" y="1620043"/>
                  </a:lnTo>
                  <a:lnTo>
                    <a:pt x="812434" y="1635276"/>
                  </a:lnTo>
                  <a:lnTo>
                    <a:pt x="862819" y="1649438"/>
                  </a:lnTo>
                  <a:lnTo>
                    <a:pt x="914241" y="1662504"/>
                  </a:lnTo>
                  <a:lnTo>
                    <a:pt x="966654" y="1674448"/>
                  </a:lnTo>
                  <a:lnTo>
                    <a:pt x="1020015" y="1685244"/>
                  </a:lnTo>
                  <a:lnTo>
                    <a:pt x="1074281" y="1694867"/>
                  </a:lnTo>
                  <a:lnTo>
                    <a:pt x="1129405" y="1703290"/>
                  </a:lnTo>
                  <a:lnTo>
                    <a:pt x="1185346" y="1710489"/>
                  </a:lnTo>
                  <a:lnTo>
                    <a:pt x="1242058" y="1716436"/>
                  </a:lnTo>
                  <a:lnTo>
                    <a:pt x="1299497" y="1721106"/>
                  </a:lnTo>
                  <a:lnTo>
                    <a:pt x="1357620" y="1724474"/>
                  </a:lnTo>
                  <a:lnTo>
                    <a:pt x="1416382" y="1726514"/>
                  </a:lnTo>
                  <a:lnTo>
                    <a:pt x="1475739" y="1727200"/>
                  </a:lnTo>
                  <a:lnTo>
                    <a:pt x="1535097" y="1726514"/>
                  </a:lnTo>
                  <a:lnTo>
                    <a:pt x="1593859" y="1724474"/>
                  </a:lnTo>
                  <a:lnTo>
                    <a:pt x="1651982" y="1721106"/>
                  </a:lnTo>
                  <a:lnTo>
                    <a:pt x="1709421" y="1716436"/>
                  </a:lnTo>
                  <a:lnTo>
                    <a:pt x="1766133" y="1710489"/>
                  </a:lnTo>
                  <a:lnTo>
                    <a:pt x="1822074" y="1703290"/>
                  </a:lnTo>
                  <a:lnTo>
                    <a:pt x="1877198" y="1694867"/>
                  </a:lnTo>
                  <a:lnTo>
                    <a:pt x="1931464" y="1685244"/>
                  </a:lnTo>
                  <a:lnTo>
                    <a:pt x="1984825" y="1674448"/>
                  </a:lnTo>
                  <a:lnTo>
                    <a:pt x="2037238" y="1662504"/>
                  </a:lnTo>
                  <a:lnTo>
                    <a:pt x="2088660" y="1649438"/>
                  </a:lnTo>
                  <a:lnTo>
                    <a:pt x="2139045" y="1635276"/>
                  </a:lnTo>
                  <a:lnTo>
                    <a:pt x="2188351" y="1620043"/>
                  </a:lnTo>
                  <a:lnTo>
                    <a:pt x="2236532" y="1603766"/>
                  </a:lnTo>
                  <a:lnTo>
                    <a:pt x="2283545" y="1586469"/>
                  </a:lnTo>
                  <a:lnTo>
                    <a:pt x="2329346" y="1568180"/>
                  </a:lnTo>
                  <a:lnTo>
                    <a:pt x="2373891" y="1548923"/>
                  </a:lnTo>
                  <a:lnTo>
                    <a:pt x="2417135" y="1528725"/>
                  </a:lnTo>
                  <a:lnTo>
                    <a:pt x="2459034" y="1507611"/>
                  </a:lnTo>
                  <a:lnTo>
                    <a:pt x="2499546" y="1485607"/>
                  </a:lnTo>
                  <a:lnTo>
                    <a:pt x="2538624" y="1462738"/>
                  </a:lnTo>
                  <a:lnTo>
                    <a:pt x="2576226" y="1439032"/>
                  </a:lnTo>
                  <a:lnTo>
                    <a:pt x="2612307" y="1414513"/>
                  </a:lnTo>
                  <a:lnTo>
                    <a:pt x="2646823" y="1389207"/>
                  </a:lnTo>
                  <a:lnTo>
                    <a:pt x="2679731" y="1363139"/>
                  </a:lnTo>
                  <a:lnTo>
                    <a:pt x="2710985" y="1336337"/>
                  </a:lnTo>
                  <a:lnTo>
                    <a:pt x="2740543" y="1308825"/>
                  </a:lnTo>
                  <a:lnTo>
                    <a:pt x="2768359" y="1280629"/>
                  </a:lnTo>
                  <a:lnTo>
                    <a:pt x="2794390" y="1251776"/>
                  </a:lnTo>
                  <a:lnTo>
                    <a:pt x="2818592" y="1222290"/>
                  </a:lnTo>
                  <a:lnTo>
                    <a:pt x="2861332" y="1161525"/>
                  </a:lnTo>
                  <a:lnTo>
                    <a:pt x="2896226" y="1098541"/>
                  </a:lnTo>
                  <a:lnTo>
                    <a:pt x="2922922" y="1033545"/>
                  </a:lnTo>
                  <a:lnTo>
                    <a:pt x="2941066" y="966741"/>
                  </a:lnTo>
                  <a:lnTo>
                    <a:pt x="2950308" y="898337"/>
                  </a:lnTo>
                  <a:lnTo>
                    <a:pt x="2951479" y="863600"/>
                  </a:lnTo>
                  <a:lnTo>
                    <a:pt x="2950308" y="828862"/>
                  </a:lnTo>
                  <a:lnTo>
                    <a:pt x="2941066" y="760458"/>
                  </a:lnTo>
                  <a:lnTo>
                    <a:pt x="2922922" y="693654"/>
                  </a:lnTo>
                  <a:lnTo>
                    <a:pt x="2896226" y="628658"/>
                  </a:lnTo>
                  <a:lnTo>
                    <a:pt x="2861332" y="565674"/>
                  </a:lnTo>
                  <a:lnTo>
                    <a:pt x="2818592" y="504909"/>
                  </a:lnTo>
                  <a:lnTo>
                    <a:pt x="2794390" y="475423"/>
                  </a:lnTo>
                  <a:lnTo>
                    <a:pt x="2768359" y="446570"/>
                  </a:lnTo>
                  <a:lnTo>
                    <a:pt x="2740543" y="418374"/>
                  </a:lnTo>
                  <a:lnTo>
                    <a:pt x="2710985" y="390862"/>
                  </a:lnTo>
                  <a:lnTo>
                    <a:pt x="2679731" y="364060"/>
                  </a:lnTo>
                  <a:lnTo>
                    <a:pt x="2646823" y="337992"/>
                  </a:lnTo>
                  <a:lnTo>
                    <a:pt x="2612307" y="312686"/>
                  </a:lnTo>
                  <a:lnTo>
                    <a:pt x="2576226" y="288167"/>
                  </a:lnTo>
                  <a:lnTo>
                    <a:pt x="2538624" y="264461"/>
                  </a:lnTo>
                  <a:lnTo>
                    <a:pt x="2499546" y="241592"/>
                  </a:lnTo>
                  <a:lnTo>
                    <a:pt x="2459034" y="219588"/>
                  </a:lnTo>
                  <a:lnTo>
                    <a:pt x="2417135" y="198474"/>
                  </a:lnTo>
                  <a:lnTo>
                    <a:pt x="2373891" y="178276"/>
                  </a:lnTo>
                  <a:lnTo>
                    <a:pt x="2329346" y="159019"/>
                  </a:lnTo>
                  <a:lnTo>
                    <a:pt x="2283545" y="140730"/>
                  </a:lnTo>
                  <a:lnTo>
                    <a:pt x="2236532" y="123433"/>
                  </a:lnTo>
                  <a:lnTo>
                    <a:pt x="2188351" y="107156"/>
                  </a:lnTo>
                  <a:lnTo>
                    <a:pt x="2139045" y="91923"/>
                  </a:lnTo>
                  <a:lnTo>
                    <a:pt x="2088660" y="77761"/>
                  </a:lnTo>
                  <a:lnTo>
                    <a:pt x="2037238" y="64695"/>
                  </a:lnTo>
                  <a:lnTo>
                    <a:pt x="1984825" y="52751"/>
                  </a:lnTo>
                  <a:lnTo>
                    <a:pt x="1931464" y="41955"/>
                  </a:lnTo>
                  <a:lnTo>
                    <a:pt x="1877198" y="32332"/>
                  </a:lnTo>
                  <a:lnTo>
                    <a:pt x="1822074" y="23909"/>
                  </a:lnTo>
                  <a:lnTo>
                    <a:pt x="1766133" y="16710"/>
                  </a:lnTo>
                  <a:lnTo>
                    <a:pt x="1709421" y="10763"/>
                  </a:lnTo>
                  <a:lnTo>
                    <a:pt x="1651982" y="6093"/>
                  </a:lnTo>
                  <a:lnTo>
                    <a:pt x="1593859" y="2725"/>
                  </a:lnTo>
                  <a:lnTo>
                    <a:pt x="1535097" y="685"/>
                  </a:lnTo>
                  <a:lnTo>
                    <a:pt x="1475739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9600" y="3429000"/>
              <a:ext cx="2951480" cy="1727200"/>
            </a:xfrm>
            <a:custGeom>
              <a:avLst/>
              <a:gdLst/>
              <a:ahLst/>
              <a:cxnLst/>
              <a:rect l="l" t="t" r="r" b="b"/>
              <a:pathLst>
                <a:path w="2951479" h="1727200">
                  <a:moveTo>
                    <a:pt x="0" y="863600"/>
                  </a:moveTo>
                  <a:lnTo>
                    <a:pt x="4657" y="794473"/>
                  </a:lnTo>
                  <a:lnTo>
                    <a:pt x="18394" y="726843"/>
                  </a:lnTo>
                  <a:lnTo>
                    <a:pt x="40858" y="660917"/>
                  </a:lnTo>
                  <a:lnTo>
                    <a:pt x="71697" y="596901"/>
                  </a:lnTo>
                  <a:lnTo>
                    <a:pt x="110558" y="535001"/>
                  </a:lnTo>
                  <a:lnTo>
                    <a:pt x="157089" y="475423"/>
                  </a:lnTo>
                  <a:lnTo>
                    <a:pt x="183120" y="446570"/>
                  </a:lnTo>
                  <a:lnTo>
                    <a:pt x="210936" y="418374"/>
                  </a:lnTo>
                  <a:lnTo>
                    <a:pt x="240494" y="390862"/>
                  </a:lnTo>
                  <a:lnTo>
                    <a:pt x="271748" y="364060"/>
                  </a:lnTo>
                  <a:lnTo>
                    <a:pt x="304656" y="337992"/>
                  </a:lnTo>
                  <a:lnTo>
                    <a:pt x="339172" y="312686"/>
                  </a:lnTo>
                  <a:lnTo>
                    <a:pt x="375253" y="288167"/>
                  </a:lnTo>
                  <a:lnTo>
                    <a:pt x="412855" y="264461"/>
                  </a:lnTo>
                  <a:lnTo>
                    <a:pt x="451933" y="241592"/>
                  </a:lnTo>
                  <a:lnTo>
                    <a:pt x="492445" y="219588"/>
                  </a:lnTo>
                  <a:lnTo>
                    <a:pt x="534344" y="198474"/>
                  </a:lnTo>
                  <a:lnTo>
                    <a:pt x="577588" y="178276"/>
                  </a:lnTo>
                  <a:lnTo>
                    <a:pt x="622133" y="159019"/>
                  </a:lnTo>
                  <a:lnTo>
                    <a:pt x="667934" y="140730"/>
                  </a:lnTo>
                  <a:lnTo>
                    <a:pt x="714947" y="123433"/>
                  </a:lnTo>
                  <a:lnTo>
                    <a:pt x="763128" y="107156"/>
                  </a:lnTo>
                  <a:lnTo>
                    <a:pt x="812434" y="91923"/>
                  </a:lnTo>
                  <a:lnTo>
                    <a:pt x="862819" y="77761"/>
                  </a:lnTo>
                  <a:lnTo>
                    <a:pt x="914241" y="64695"/>
                  </a:lnTo>
                  <a:lnTo>
                    <a:pt x="966654" y="52751"/>
                  </a:lnTo>
                  <a:lnTo>
                    <a:pt x="1020015" y="41955"/>
                  </a:lnTo>
                  <a:lnTo>
                    <a:pt x="1074281" y="32332"/>
                  </a:lnTo>
                  <a:lnTo>
                    <a:pt x="1129405" y="23909"/>
                  </a:lnTo>
                  <a:lnTo>
                    <a:pt x="1185346" y="16710"/>
                  </a:lnTo>
                  <a:lnTo>
                    <a:pt x="1242058" y="10763"/>
                  </a:lnTo>
                  <a:lnTo>
                    <a:pt x="1299497" y="6093"/>
                  </a:lnTo>
                  <a:lnTo>
                    <a:pt x="1357620" y="2725"/>
                  </a:lnTo>
                  <a:lnTo>
                    <a:pt x="1416382" y="685"/>
                  </a:lnTo>
                  <a:lnTo>
                    <a:pt x="1475739" y="0"/>
                  </a:lnTo>
                  <a:lnTo>
                    <a:pt x="1535097" y="685"/>
                  </a:lnTo>
                  <a:lnTo>
                    <a:pt x="1593859" y="2725"/>
                  </a:lnTo>
                  <a:lnTo>
                    <a:pt x="1651982" y="6093"/>
                  </a:lnTo>
                  <a:lnTo>
                    <a:pt x="1709421" y="10763"/>
                  </a:lnTo>
                  <a:lnTo>
                    <a:pt x="1766133" y="16710"/>
                  </a:lnTo>
                  <a:lnTo>
                    <a:pt x="1822074" y="23909"/>
                  </a:lnTo>
                  <a:lnTo>
                    <a:pt x="1877198" y="32332"/>
                  </a:lnTo>
                  <a:lnTo>
                    <a:pt x="1931464" y="41955"/>
                  </a:lnTo>
                  <a:lnTo>
                    <a:pt x="1984825" y="52751"/>
                  </a:lnTo>
                  <a:lnTo>
                    <a:pt x="2037238" y="64695"/>
                  </a:lnTo>
                  <a:lnTo>
                    <a:pt x="2088660" y="77761"/>
                  </a:lnTo>
                  <a:lnTo>
                    <a:pt x="2139045" y="91923"/>
                  </a:lnTo>
                  <a:lnTo>
                    <a:pt x="2188351" y="107156"/>
                  </a:lnTo>
                  <a:lnTo>
                    <a:pt x="2236532" y="123433"/>
                  </a:lnTo>
                  <a:lnTo>
                    <a:pt x="2283545" y="140730"/>
                  </a:lnTo>
                  <a:lnTo>
                    <a:pt x="2329346" y="159019"/>
                  </a:lnTo>
                  <a:lnTo>
                    <a:pt x="2373891" y="178276"/>
                  </a:lnTo>
                  <a:lnTo>
                    <a:pt x="2417135" y="198474"/>
                  </a:lnTo>
                  <a:lnTo>
                    <a:pt x="2459034" y="219588"/>
                  </a:lnTo>
                  <a:lnTo>
                    <a:pt x="2499546" y="241592"/>
                  </a:lnTo>
                  <a:lnTo>
                    <a:pt x="2538624" y="264461"/>
                  </a:lnTo>
                  <a:lnTo>
                    <a:pt x="2576226" y="288167"/>
                  </a:lnTo>
                  <a:lnTo>
                    <a:pt x="2612307" y="312686"/>
                  </a:lnTo>
                  <a:lnTo>
                    <a:pt x="2646823" y="337992"/>
                  </a:lnTo>
                  <a:lnTo>
                    <a:pt x="2679731" y="364060"/>
                  </a:lnTo>
                  <a:lnTo>
                    <a:pt x="2710985" y="390862"/>
                  </a:lnTo>
                  <a:lnTo>
                    <a:pt x="2740543" y="418374"/>
                  </a:lnTo>
                  <a:lnTo>
                    <a:pt x="2768359" y="446570"/>
                  </a:lnTo>
                  <a:lnTo>
                    <a:pt x="2794390" y="475423"/>
                  </a:lnTo>
                  <a:lnTo>
                    <a:pt x="2818592" y="504909"/>
                  </a:lnTo>
                  <a:lnTo>
                    <a:pt x="2861332" y="565674"/>
                  </a:lnTo>
                  <a:lnTo>
                    <a:pt x="2896226" y="628658"/>
                  </a:lnTo>
                  <a:lnTo>
                    <a:pt x="2922922" y="693654"/>
                  </a:lnTo>
                  <a:lnTo>
                    <a:pt x="2941066" y="760458"/>
                  </a:lnTo>
                  <a:lnTo>
                    <a:pt x="2950308" y="828862"/>
                  </a:lnTo>
                  <a:lnTo>
                    <a:pt x="2951479" y="863600"/>
                  </a:lnTo>
                  <a:lnTo>
                    <a:pt x="2950308" y="898337"/>
                  </a:lnTo>
                  <a:lnTo>
                    <a:pt x="2941066" y="966741"/>
                  </a:lnTo>
                  <a:lnTo>
                    <a:pt x="2922922" y="1033545"/>
                  </a:lnTo>
                  <a:lnTo>
                    <a:pt x="2896226" y="1098541"/>
                  </a:lnTo>
                  <a:lnTo>
                    <a:pt x="2861332" y="1161525"/>
                  </a:lnTo>
                  <a:lnTo>
                    <a:pt x="2818592" y="1222290"/>
                  </a:lnTo>
                  <a:lnTo>
                    <a:pt x="2794390" y="1251776"/>
                  </a:lnTo>
                  <a:lnTo>
                    <a:pt x="2768359" y="1280629"/>
                  </a:lnTo>
                  <a:lnTo>
                    <a:pt x="2740543" y="1308825"/>
                  </a:lnTo>
                  <a:lnTo>
                    <a:pt x="2710985" y="1336337"/>
                  </a:lnTo>
                  <a:lnTo>
                    <a:pt x="2679731" y="1363139"/>
                  </a:lnTo>
                  <a:lnTo>
                    <a:pt x="2646823" y="1389207"/>
                  </a:lnTo>
                  <a:lnTo>
                    <a:pt x="2612307" y="1414513"/>
                  </a:lnTo>
                  <a:lnTo>
                    <a:pt x="2576226" y="1439032"/>
                  </a:lnTo>
                  <a:lnTo>
                    <a:pt x="2538624" y="1462738"/>
                  </a:lnTo>
                  <a:lnTo>
                    <a:pt x="2499546" y="1485607"/>
                  </a:lnTo>
                  <a:lnTo>
                    <a:pt x="2459034" y="1507611"/>
                  </a:lnTo>
                  <a:lnTo>
                    <a:pt x="2417135" y="1528725"/>
                  </a:lnTo>
                  <a:lnTo>
                    <a:pt x="2373891" y="1548923"/>
                  </a:lnTo>
                  <a:lnTo>
                    <a:pt x="2329346" y="1568180"/>
                  </a:lnTo>
                  <a:lnTo>
                    <a:pt x="2283545" y="1586469"/>
                  </a:lnTo>
                  <a:lnTo>
                    <a:pt x="2236532" y="1603766"/>
                  </a:lnTo>
                  <a:lnTo>
                    <a:pt x="2188351" y="1620043"/>
                  </a:lnTo>
                  <a:lnTo>
                    <a:pt x="2139045" y="1635276"/>
                  </a:lnTo>
                  <a:lnTo>
                    <a:pt x="2088660" y="1649438"/>
                  </a:lnTo>
                  <a:lnTo>
                    <a:pt x="2037238" y="1662504"/>
                  </a:lnTo>
                  <a:lnTo>
                    <a:pt x="1984825" y="1674448"/>
                  </a:lnTo>
                  <a:lnTo>
                    <a:pt x="1931464" y="1685244"/>
                  </a:lnTo>
                  <a:lnTo>
                    <a:pt x="1877198" y="1694867"/>
                  </a:lnTo>
                  <a:lnTo>
                    <a:pt x="1822074" y="1703290"/>
                  </a:lnTo>
                  <a:lnTo>
                    <a:pt x="1766133" y="1710489"/>
                  </a:lnTo>
                  <a:lnTo>
                    <a:pt x="1709421" y="1716436"/>
                  </a:lnTo>
                  <a:lnTo>
                    <a:pt x="1651982" y="1721106"/>
                  </a:lnTo>
                  <a:lnTo>
                    <a:pt x="1593859" y="1724474"/>
                  </a:lnTo>
                  <a:lnTo>
                    <a:pt x="1535097" y="1726514"/>
                  </a:lnTo>
                  <a:lnTo>
                    <a:pt x="1475739" y="1727200"/>
                  </a:lnTo>
                  <a:lnTo>
                    <a:pt x="1416382" y="1726514"/>
                  </a:lnTo>
                  <a:lnTo>
                    <a:pt x="1357620" y="1724474"/>
                  </a:lnTo>
                  <a:lnTo>
                    <a:pt x="1299497" y="1721106"/>
                  </a:lnTo>
                  <a:lnTo>
                    <a:pt x="1242058" y="1716436"/>
                  </a:lnTo>
                  <a:lnTo>
                    <a:pt x="1185346" y="1710489"/>
                  </a:lnTo>
                  <a:lnTo>
                    <a:pt x="1129405" y="1703290"/>
                  </a:lnTo>
                  <a:lnTo>
                    <a:pt x="1074281" y="1694867"/>
                  </a:lnTo>
                  <a:lnTo>
                    <a:pt x="1020015" y="1685244"/>
                  </a:lnTo>
                  <a:lnTo>
                    <a:pt x="966654" y="1674448"/>
                  </a:lnTo>
                  <a:lnTo>
                    <a:pt x="914241" y="1662504"/>
                  </a:lnTo>
                  <a:lnTo>
                    <a:pt x="862819" y="1649438"/>
                  </a:lnTo>
                  <a:lnTo>
                    <a:pt x="812434" y="1635276"/>
                  </a:lnTo>
                  <a:lnTo>
                    <a:pt x="763128" y="1620043"/>
                  </a:lnTo>
                  <a:lnTo>
                    <a:pt x="714947" y="1603766"/>
                  </a:lnTo>
                  <a:lnTo>
                    <a:pt x="667934" y="1586469"/>
                  </a:lnTo>
                  <a:lnTo>
                    <a:pt x="622133" y="1568180"/>
                  </a:lnTo>
                  <a:lnTo>
                    <a:pt x="577588" y="1548923"/>
                  </a:lnTo>
                  <a:lnTo>
                    <a:pt x="534344" y="1528725"/>
                  </a:lnTo>
                  <a:lnTo>
                    <a:pt x="492445" y="1507611"/>
                  </a:lnTo>
                  <a:lnTo>
                    <a:pt x="451933" y="1485607"/>
                  </a:lnTo>
                  <a:lnTo>
                    <a:pt x="412855" y="1462738"/>
                  </a:lnTo>
                  <a:lnTo>
                    <a:pt x="375253" y="1439032"/>
                  </a:lnTo>
                  <a:lnTo>
                    <a:pt x="339172" y="1414513"/>
                  </a:lnTo>
                  <a:lnTo>
                    <a:pt x="304656" y="1389207"/>
                  </a:lnTo>
                  <a:lnTo>
                    <a:pt x="271748" y="1363139"/>
                  </a:lnTo>
                  <a:lnTo>
                    <a:pt x="240494" y="1336337"/>
                  </a:lnTo>
                  <a:lnTo>
                    <a:pt x="210936" y="1308825"/>
                  </a:lnTo>
                  <a:lnTo>
                    <a:pt x="183120" y="1280629"/>
                  </a:lnTo>
                  <a:lnTo>
                    <a:pt x="157089" y="1251776"/>
                  </a:lnTo>
                  <a:lnTo>
                    <a:pt x="132887" y="1222290"/>
                  </a:lnTo>
                  <a:lnTo>
                    <a:pt x="90147" y="1161525"/>
                  </a:lnTo>
                  <a:lnTo>
                    <a:pt x="55253" y="1098541"/>
                  </a:lnTo>
                  <a:lnTo>
                    <a:pt x="28557" y="1033545"/>
                  </a:lnTo>
                  <a:lnTo>
                    <a:pt x="10413" y="966741"/>
                  </a:lnTo>
                  <a:lnTo>
                    <a:pt x="1171" y="898337"/>
                  </a:lnTo>
                  <a:lnTo>
                    <a:pt x="0" y="863600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04284" y="3570287"/>
            <a:ext cx="1640205" cy="142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300" spc="70" dirty="0">
                <a:solidFill>
                  <a:srgbClr val="FFFFFF"/>
                </a:solidFill>
                <a:latin typeface="Cambria"/>
                <a:cs typeface="Cambria"/>
              </a:rPr>
              <a:t>Separación </a:t>
            </a:r>
            <a:r>
              <a:rPr sz="2300" spc="16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3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40" dirty="0">
                <a:solidFill>
                  <a:srgbClr val="FFFFFF"/>
                </a:solidFill>
                <a:latin typeface="Cambria"/>
                <a:cs typeface="Cambria"/>
              </a:rPr>
              <a:t>los </a:t>
            </a:r>
            <a:r>
              <a:rPr sz="2300" spc="100" dirty="0">
                <a:solidFill>
                  <a:srgbClr val="FFFFFF"/>
                </a:solidFill>
                <a:latin typeface="Cambria"/>
                <a:cs typeface="Cambria"/>
              </a:rPr>
              <a:t>poderes</a:t>
            </a:r>
            <a:r>
              <a:rPr sz="2300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105" dirty="0">
                <a:solidFill>
                  <a:srgbClr val="FFFFFF"/>
                </a:solidFill>
                <a:latin typeface="Cambria"/>
                <a:cs typeface="Cambria"/>
              </a:rPr>
              <a:t>del </a:t>
            </a:r>
            <a:r>
              <a:rPr sz="2300" spc="55" dirty="0">
                <a:solidFill>
                  <a:srgbClr val="FFFFFF"/>
                </a:solidFill>
                <a:latin typeface="Cambria"/>
                <a:cs typeface="Cambria"/>
              </a:rPr>
              <a:t>Estado</a:t>
            </a:r>
            <a:endParaRPr sz="230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44895" y="2045335"/>
            <a:ext cx="2871470" cy="1746250"/>
            <a:chOff x="6144895" y="2045335"/>
            <a:chExt cx="2871470" cy="1746250"/>
          </a:xfrm>
        </p:grpSpPr>
        <p:sp>
          <p:nvSpPr>
            <p:cNvPr id="14" name="object 14"/>
            <p:cNvSpPr/>
            <p:nvPr/>
          </p:nvSpPr>
          <p:spPr>
            <a:xfrm>
              <a:off x="6154420" y="2054860"/>
              <a:ext cx="2852420" cy="1727200"/>
            </a:xfrm>
            <a:custGeom>
              <a:avLst/>
              <a:gdLst/>
              <a:ahLst/>
              <a:cxnLst/>
              <a:rect l="l" t="t" r="r" b="b"/>
              <a:pathLst>
                <a:path w="2852420" h="1727200">
                  <a:moveTo>
                    <a:pt x="1426209" y="0"/>
                  </a:moveTo>
                  <a:lnTo>
                    <a:pt x="1367423" y="720"/>
                  </a:lnTo>
                  <a:lnTo>
                    <a:pt x="1309241" y="2862"/>
                  </a:lnTo>
                  <a:lnTo>
                    <a:pt x="1251710" y="6398"/>
                  </a:lnTo>
                  <a:lnTo>
                    <a:pt x="1194876" y="11301"/>
                  </a:lnTo>
                  <a:lnTo>
                    <a:pt x="1138784" y="17542"/>
                  </a:lnTo>
                  <a:lnTo>
                    <a:pt x="1083481" y="25095"/>
                  </a:lnTo>
                  <a:lnTo>
                    <a:pt x="1029013" y="33930"/>
                  </a:lnTo>
                  <a:lnTo>
                    <a:pt x="975425" y="44021"/>
                  </a:lnTo>
                  <a:lnTo>
                    <a:pt x="922763" y="55339"/>
                  </a:lnTo>
                  <a:lnTo>
                    <a:pt x="871073" y="67857"/>
                  </a:lnTo>
                  <a:lnTo>
                    <a:pt x="820401" y="81547"/>
                  </a:lnTo>
                  <a:lnTo>
                    <a:pt x="770793" y="96382"/>
                  </a:lnTo>
                  <a:lnTo>
                    <a:pt x="722294" y="112333"/>
                  </a:lnTo>
                  <a:lnTo>
                    <a:pt x="674952" y="129373"/>
                  </a:lnTo>
                  <a:lnTo>
                    <a:pt x="628811" y="147473"/>
                  </a:lnTo>
                  <a:lnTo>
                    <a:pt x="583917" y="166607"/>
                  </a:lnTo>
                  <a:lnTo>
                    <a:pt x="540317" y="186747"/>
                  </a:lnTo>
                  <a:lnTo>
                    <a:pt x="498055" y="207864"/>
                  </a:lnTo>
                  <a:lnTo>
                    <a:pt x="457179" y="229931"/>
                  </a:lnTo>
                  <a:lnTo>
                    <a:pt x="417734" y="252920"/>
                  </a:lnTo>
                  <a:lnTo>
                    <a:pt x="379766" y="276804"/>
                  </a:lnTo>
                  <a:lnTo>
                    <a:pt x="343320" y="301554"/>
                  </a:lnTo>
                  <a:lnTo>
                    <a:pt x="308443" y="327143"/>
                  </a:lnTo>
                  <a:lnTo>
                    <a:pt x="275181" y="353543"/>
                  </a:lnTo>
                  <a:lnTo>
                    <a:pt x="243579" y="380727"/>
                  </a:lnTo>
                  <a:lnTo>
                    <a:pt x="213683" y="408666"/>
                  </a:lnTo>
                  <a:lnTo>
                    <a:pt x="185540" y="437333"/>
                  </a:lnTo>
                  <a:lnTo>
                    <a:pt x="159194" y="466700"/>
                  </a:lnTo>
                  <a:lnTo>
                    <a:pt x="134693" y="496739"/>
                  </a:lnTo>
                  <a:lnTo>
                    <a:pt x="112081" y="527423"/>
                  </a:lnTo>
                  <a:lnTo>
                    <a:pt x="72711" y="590612"/>
                  </a:lnTo>
                  <a:lnTo>
                    <a:pt x="41450" y="656047"/>
                  </a:lnTo>
                  <a:lnTo>
                    <a:pt x="18667" y="723505"/>
                  </a:lnTo>
                  <a:lnTo>
                    <a:pt x="4727" y="792763"/>
                  </a:lnTo>
                  <a:lnTo>
                    <a:pt x="0" y="863600"/>
                  </a:lnTo>
                  <a:lnTo>
                    <a:pt x="1189" y="899201"/>
                  </a:lnTo>
                  <a:lnTo>
                    <a:pt x="10569" y="969276"/>
                  </a:lnTo>
                  <a:lnTo>
                    <a:pt x="28976" y="1037662"/>
                  </a:lnTo>
                  <a:lnTo>
                    <a:pt x="56044" y="1104136"/>
                  </a:lnTo>
                  <a:lnTo>
                    <a:pt x="91405" y="1168476"/>
                  </a:lnTo>
                  <a:lnTo>
                    <a:pt x="134693" y="1230460"/>
                  </a:lnTo>
                  <a:lnTo>
                    <a:pt x="159194" y="1260499"/>
                  </a:lnTo>
                  <a:lnTo>
                    <a:pt x="185540" y="1289866"/>
                  </a:lnTo>
                  <a:lnTo>
                    <a:pt x="213683" y="1318533"/>
                  </a:lnTo>
                  <a:lnTo>
                    <a:pt x="243579" y="1346472"/>
                  </a:lnTo>
                  <a:lnTo>
                    <a:pt x="275181" y="1373656"/>
                  </a:lnTo>
                  <a:lnTo>
                    <a:pt x="308443" y="1400056"/>
                  </a:lnTo>
                  <a:lnTo>
                    <a:pt x="343320" y="1425645"/>
                  </a:lnTo>
                  <a:lnTo>
                    <a:pt x="379766" y="1450395"/>
                  </a:lnTo>
                  <a:lnTo>
                    <a:pt x="417734" y="1474279"/>
                  </a:lnTo>
                  <a:lnTo>
                    <a:pt x="457179" y="1497268"/>
                  </a:lnTo>
                  <a:lnTo>
                    <a:pt x="498055" y="1519335"/>
                  </a:lnTo>
                  <a:lnTo>
                    <a:pt x="540317" y="1540452"/>
                  </a:lnTo>
                  <a:lnTo>
                    <a:pt x="583917" y="1560592"/>
                  </a:lnTo>
                  <a:lnTo>
                    <a:pt x="628811" y="1579726"/>
                  </a:lnTo>
                  <a:lnTo>
                    <a:pt x="674952" y="1597826"/>
                  </a:lnTo>
                  <a:lnTo>
                    <a:pt x="722294" y="1614866"/>
                  </a:lnTo>
                  <a:lnTo>
                    <a:pt x="770793" y="1630817"/>
                  </a:lnTo>
                  <a:lnTo>
                    <a:pt x="820401" y="1645652"/>
                  </a:lnTo>
                  <a:lnTo>
                    <a:pt x="871073" y="1659342"/>
                  </a:lnTo>
                  <a:lnTo>
                    <a:pt x="922763" y="1671860"/>
                  </a:lnTo>
                  <a:lnTo>
                    <a:pt x="975425" y="1683178"/>
                  </a:lnTo>
                  <a:lnTo>
                    <a:pt x="1029013" y="1693269"/>
                  </a:lnTo>
                  <a:lnTo>
                    <a:pt x="1083481" y="1702104"/>
                  </a:lnTo>
                  <a:lnTo>
                    <a:pt x="1138784" y="1709657"/>
                  </a:lnTo>
                  <a:lnTo>
                    <a:pt x="1194876" y="1715898"/>
                  </a:lnTo>
                  <a:lnTo>
                    <a:pt x="1251710" y="1720801"/>
                  </a:lnTo>
                  <a:lnTo>
                    <a:pt x="1309241" y="1724337"/>
                  </a:lnTo>
                  <a:lnTo>
                    <a:pt x="1367423" y="1726479"/>
                  </a:lnTo>
                  <a:lnTo>
                    <a:pt x="1426209" y="1727200"/>
                  </a:lnTo>
                  <a:lnTo>
                    <a:pt x="1484996" y="1726479"/>
                  </a:lnTo>
                  <a:lnTo>
                    <a:pt x="1543178" y="1724337"/>
                  </a:lnTo>
                  <a:lnTo>
                    <a:pt x="1600709" y="1720801"/>
                  </a:lnTo>
                  <a:lnTo>
                    <a:pt x="1657543" y="1715898"/>
                  </a:lnTo>
                  <a:lnTo>
                    <a:pt x="1713635" y="1709657"/>
                  </a:lnTo>
                  <a:lnTo>
                    <a:pt x="1768938" y="1702104"/>
                  </a:lnTo>
                  <a:lnTo>
                    <a:pt x="1823406" y="1693269"/>
                  </a:lnTo>
                  <a:lnTo>
                    <a:pt x="1876994" y="1683178"/>
                  </a:lnTo>
                  <a:lnTo>
                    <a:pt x="1929656" y="1671860"/>
                  </a:lnTo>
                  <a:lnTo>
                    <a:pt x="1981346" y="1659342"/>
                  </a:lnTo>
                  <a:lnTo>
                    <a:pt x="2032018" y="1645652"/>
                  </a:lnTo>
                  <a:lnTo>
                    <a:pt x="2081626" y="1630817"/>
                  </a:lnTo>
                  <a:lnTo>
                    <a:pt x="2130125" y="1614866"/>
                  </a:lnTo>
                  <a:lnTo>
                    <a:pt x="2177467" y="1597826"/>
                  </a:lnTo>
                  <a:lnTo>
                    <a:pt x="2223608" y="1579726"/>
                  </a:lnTo>
                  <a:lnTo>
                    <a:pt x="2268502" y="1560592"/>
                  </a:lnTo>
                  <a:lnTo>
                    <a:pt x="2312102" y="1540452"/>
                  </a:lnTo>
                  <a:lnTo>
                    <a:pt x="2354364" y="1519335"/>
                  </a:lnTo>
                  <a:lnTo>
                    <a:pt x="2395240" y="1497268"/>
                  </a:lnTo>
                  <a:lnTo>
                    <a:pt x="2434685" y="1474279"/>
                  </a:lnTo>
                  <a:lnTo>
                    <a:pt x="2472653" y="1450395"/>
                  </a:lnTo>
                  <a:lnTo>
                    <a:pt x="2509099" y="1425645"/>
                  </a:lnTo>
                  <a:lnTo>
                    <a:pt x="2543976" y="1400056"/>
                  </a:lnTo>
                  <a:lnTo>
                    <a:pt x="2577238" y="1373656"/>
                  </a:lnTo>
                  <a:lnTo>
                    <a:pt x="2608840" y="1346472"/>
                  </a:lnTo>
                  <a:lnTo>
                    <a:pt x="2638736" y="1318533"/>
                  </a:lnTo>
                  <a:lnTo>
                    <a:pt x="2666879" y="1289866"/>
                  </a:lnTo>
                  <a:lnTo>
                    <a:pt x="2693225" y="1260499"/>
                  </a:lnTo>
                  <a:lnTo>
                    <a:pt x="2717726" y="1230460"/>
                  </a:lnTo>
                  <a:lnTo>
                    <a:pt x="2740338" y="1199776"/>
                  </a:lnTo>
                  <a:lnTo>
                    <a:pt x="2779708" y="1136587"/>
                  </a:lnTo>
                  <a:lnTo>
                    <a:pt x="2810969" y="1071152"/>
                  </a:lnTo>
                  <a:lnTo>
                    <a:pt x="2833752" y="1003694"/>
                  </a:lnTo>
                  <a:lnTo>
                    <a:pt x="2847692" y="934436"/>
                  </a:lnTo>
                  <a:lnTo>
                    <a:pt x="2852420" y="863600"/>
                  </a:lnTo>
                  <a:lnTo>
                    <a:pt x="2851230" y="827998"/>
                  </a:lnTo>
                  <a:lnTo>
                    <a:pt x="2841850" y="757923"/>
                  </a:lnTo>
                  <a:lnTo>
                    <a:pt x="2823443" y="689537"/>
                  </a:lnTo>
                  <a:lnTo>
                    <a:pt x="2796375" y="623063"/>
                  </a:lnTo>
                  <a:lnTo>
                    <a:pt x="2761014" y="558723"/>
                  </a:lnTo>
                  <a:lnTo>
                    <a:pt x="2717726" y="496739"/>
                  </a:lnTo>
                  <a:lnTo>
                    <a:pt x="2693225" y="466700"/>
                  </a:lnTo>
                  <a:lnTo>
                    <a:pt x="2666879" y="437333"/>
                  </a:lnTo>
                  <a:lnTo>
                    <a:pt x="2638736" y="408666"/>
                  </a:lnTo>
                  <a:lnTo>
                    <a:pt x="2608840" y="380727"/>
                  </a:lnTo>
                  <a:lnTo>
                    <a:pt x="2577238" y="353543"/>
                  </a:lnTo>
                  <a:lnTo>
                    <a:pt x="2543976" y="327143"/>
                  </a:lnTo>
                  <a:lnTo>
                    <a:pt x="2509099" y="301554"/>
                  </a:lnTo>
                  <a:lnTo>
                    <a:pt x="2472653" y="276804"/>
                  </a:lnTo>
                  <a:lnTo>
                    <a:pt x="2434685" y="252920"/>
                  </a:lnTo>
                  <a:lnTo>
                    <a:pt x="2395240" y="229931"/>
                  </a:lnTo>
                  <a:lnTo>
                    <a:pt x="2354364" y="207864"/>
                  </a:lnTo>
                  <a:lnTo>
                    <a:pt x="2312102" y="186747"/>
                  </a:lnTo>
                  <a:lnTo>
                    <a:pt x="2268502" y="166607"/>
                  </a:lnTo>
                  <a:lnTo>
                    <a:pt x="2223608" y="147473"/>
                  </a:lnTo>
                  <a:lnTo>
                    <a:pt x="2177467" y="129373"/>
                  </a:lnTo>
                  <a:lnTo>
                    <a:pt x="2130125" y="112333"/>
                  </a:lnTo>
                  <a:lnTo>
                    <a:pt x="2081626" y="96382"/>
                  </a:lnTo>
                  <a:lnTo>
                    <a:pt x="2032018" y="81547"/>
                  </a:lnTo>
                  <a:lnTo>
                    <a:pt x="1981346" y="67857"/>
                  </a:lnTo>
                  <a:lnTo>
                    <a:pt x="1929656" y="55339"/>
                  </a:lnTo>
                  <a:lnTo>
                    <a:pt x="1876994" y="44021"/>
                  </a:lnTo>
                  <a:lnTo>
                    <a:pt x="1823406" y="33930"/>
                  </a:lnTo>
                  <a:lnTo>
                    <a:pt x="1768938" y="25095"/>
                  </a:lnTo>
                  <a:lnTo>
                    <a:pt x="1713635" y="17542"/>
                  </a:lnTo>
                  <a:lnTo>
                    <a:pt x="1657543" y="11301"/>
                  </a:lnTo>
                  <a:lnTo>
                    <a:pt x="1600709" y="6398"/>
                  </a:lnTo>
                  <a:lnTo>
                    <a:pt x="1543178" y="2862"/>
                  </a:lnTo>
                  <a:lnTo>
                    <a:pt x="1484996" y="720"/>
                  </a:lnTo>
                  <a:lnTo>
                    <a:pt x="1426209" y="0"/>
                  </a:lnTo>
                  <a:close/>
                </a:path>
              </a:pathLst>
            </a:custGeom>
            <a:solidFill>
              <a:srgbClr val="DF3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54420" y="2054860"/>
              <a:ext cx="2852420" cy="1727200"/>
            </a:xfrm>
            <a:custGeom>
              <a:avLst/>
              <a:gdLst/>
              <a:ahLst/>
              <a:cxnLst/>
              <a:rect l="l" t="t" r="r" b="b"/>
              <a:pathLst>
                <a:path w="2852420" h="1727200">
                  <a:moveTo>
                    <a:pt x="0" y="863600"/>
                  </a:moveTo>
                  <a:lnTo>
                    <a:pt x="4727" y="792763"/>
                  </a:lnTo>
                  <a:lnTo>
                    <a:pt x="18667" y="723505"/>
                  </a:lnTo>
                  <a:lnTo>
                    <a:pt x="41450" y="656047"/>
                  </a:lnTo>
                  <a:lnTo>
                    <a:pt x="72711" y="590612"/>
                  </a:lnTo>
                  <a:lnTo>
                    <a:pt x="112081" y="527423"/>
                  </a:lnTo>
                  <a:lnTo>
                    <a:pt x="134693" y="496739"/>
                  </a:lnTo>
                  <a:lnTo>
                    <a:pt x="159194" y="466700"/>
                  </a:lnTo>
                  <a:lnTo>
                    <a:pt x="185540" y="437333"/>
                  </a:lnTo>
                  <a:lnTo>
                    <a:pt x="213683" y="408666"/>
                  </a:lnTo>
                  <a:lnTo>
                    <a:pt x="243579" y="380727"/>
                  </a:lnTo>
                  <a:lnTo>
                    <a:pt x="275181" y="353543"/>
                  </a:lnTo>
                  <a:lnTo>
                    <a:pt x="308443" y="327143"/>
                  </a:lnTo>
                  <a:lnTo>
                    <a:pt x="343320" y="301554"/>
                  </a:lnTo>
                  <a:lnTo>
                    <a:pt x="379766" y="276804"/>
                  </a:lnTo>
                  <a:lnTo>
                    <a:pt x="417734" y="252920"/>
                  </a:lnTo>
                  <a:lnTo>
                    <a:pt x="457179" y="229931"/>
                  </a:lnTo>
                  <a:lnTo>
                    <a:pt x="498055" y="207864"/>
                  </a:lnTo>
                  <a:lnTo>
                    <a:pt x="540317" y="186747"/>
                  </a:lnTo>
                  <a:lnTo>
                    <a:pt x="583917" y="166607"/>
                  </a:lnTo>
                  <a:lnTo>
                    <a:pt x="628811" y="147473"/>
                  </a:lnTo>
                  <a:lnTo>
                    <a:pt x="674952" y="129373"/>
                  </a:lnTo>
                  <a:lnTo>
                    <a:pt x="722294" y="112333"/>
                  </a:lnTo>
                  <a:lnTo>
                    <a:pt x="770793" y="96382"/>
                  </a:lnTo>
                  <a:lnTo>
                    <a:pt x="820401" y="81547"/>
                  </a:lnTo>
                  <a:lnTo>
                    <a:pt x="871073" y="67857"/>
                  </a:lnTo>
                  <a:lnTo>
                    <a:pt x="922763" y="55339"/>
                  </a:lnTo>
                  <a:lnTo>
                    <a:pt x="975425" y="44021"/>
                  </a:lnTo>
                  <a:lnTo>
                    <a:pt x="1029013" y="33930"/>
                  </a:lnTo>
                  <a:lnTo>
                    <a:pt x="1083481" y="25095"/>
                  </a:lnTo>
                  <a:lnTo>
                    <a:pt x="1138784" y="17542"/>
                  </a:lnTo>
                  <a:lnTo>
                    <a:pt x="1194876" y="11301"/>
                  </a:lnTo>
                  <a:lnTo>
                    <a:pt x="1251710" y="6398"/>
                  </a:lnTo>
                  <a:lnTo>
                    <a:pt x="1309241" y="2862"/>
                  </a:lnTo>
                  <a:lnTo>
                    <a:pt x="1367423" y="720"/>
                  </a:lnTo>
                  <a:lnTo>
                    <a:pt x="1426209" y="0"/>
                  </a:lnTo>
                  <a:lnTo>
                    <a:pt x="1484996" y="720"/>
                  </a:lnTo>
                  <a:lnTo>
                    <a:pt x="1543178" y="2862"/>
                  </a:lnTo>
                  <a:lnTo>
                    <a:pt x="1600709" y="6398"/>
                  </a:lnTo>
                  <a:lnTo>
                    <a:pt x="1657543" y="11301"/>
                  </a:lnTo>
                  <a:lnTo>
                    <a:pt x="1713635" y="17542"/>
                  </a:lnTo>
                  <a:lnTo>
                    <a:pt x="1768938" y="25095"/>
                  </a:lnTo>
                  <a:lnTo>
                    <a:pt x="1823406" y="33930"/>
                  </a:lnTo>
                  <a:lnTo>
                    <a:pt x="1876994" y="44021"/>
                  </a:lnTo>
                  <a:lnTo>
                    <a:pt x="1929656" y="55339"/>
                  </a:lnTo>
                  <a:lnTo>
                    <a:pt x="1981346" y="67857"/>
                  </a:lnTo>
                  <a:lnTo>
                    <a:pt x="2032018" y="81547"/>
                  </a:lnTo>
                  <a:lnTo>
                    <a:pt x="2081626" y="96382"/>
                  </a:lnTo>
                  <a:lnTo>
                    <a:pt x="2130125" y="112333"/>
                  </a:lnTo>
                  <a:lnTo>
                    <a:pt x="2177467" y="129373"/>
                  </a:lnTo>
                  <a:lnTo>
                    <a:pt x="2223608" y="147473"/>
                  </a:lnTo>
                  <a:lnTo>
                    <a:pt x="2268502" y="166607"/>
                  </a:lnTo>
                  <a:lnTo>
                    <a:pt x="2312102" y="186747"/>
                  </a:lnTo>
                  <a:lnTo>
                    <a:pt x="2354364" y="207864"/>
                  </a:lnTo>
                  <a:lnTo>
                    <a:pt x="2395240" y="229931"/>
                  </a:lnTo>
                  <a:lnTo>
                    <a:pt x="2434685" y="252920"/>
                  </a:lnTo>
                  <a:lnTo>
                    <a:pt x="2472653" y="276804"/>
                  </a:lnTo>
                  <a:lnTo>
                    <a:pt x="2509099" y="301554"/>
                  </a:lnTo>
                  <a:lnTo>
                    <a:pt x="2543976" y="327143"/>
                  </a:lnTo>
                  <a:lnTo>
                    <a:pt x="2577238" y="353543"/>
                  </a:lnTo>
                  <a:lnTo>
                    <a:pt x="2608840" y="380727"/>
                  </a:lnTo>
                  <a:lnTo>
                    <a:pt x="2638736" y="408666"/>
                  </a:lnTo>
                  <a:lnTo>
                    <a:pt x="2666879" y="437333"/>
                  </a:lnTo>
                  <a:lnTo>
                    <a:pt x="2693225" y="466700"/>
                  </a:lnTo>
                  <a:lnTo>
                    <a:pt x="2717726" y="496739"/>
                  </a:lnTo>
                  <a:lnTo>
                    <a:pt x="2740338" y="527423"/>
                  </a:lnTo>
                  <a:lnTo>
                    <a:pt x="2779708" y="590612"/>
                  </a:lnTo>
                  <a:lnTo>
                    <a:pt x="2810969" y="656047"/>
                  </a:lnTo>
                  <a:lnTo>
                    <a:pt x="2833752" y="723505"/>
                  </a:lnTo>
                  <a:lnTo>
                    <a:pt x="2847692" y="792763"/>
                  </a:lnTo>
                  <a:lnTo>
                    <a:pt x="2852420" y="863600"/>
                  </a:lnTo>
                  <a:lnTo>
                    <a:pt x="2851230" y="899201"/>
                  </a:lnTo>
                  <a:lnTo>
                    <a:pt x="2841850" y="969276"/>
                  </a:lnTo>
                  <a:lnTo>
                    <a:pt x="2823443" y="1037662"/>
                  </a:lnTo>
                  <a:lnTo>
                    <a:pt x="2796375" y="1104136"/>
                  </a:lnTo>
                  <a:lnTo>
                    <a:pt x="2761014" y="1168476"/>
                  </a:lnTo>
                  <a:lnTo>
                    <a:pt x="2717726" y="1230460"/>
                  </a:lnTo>
                  <a:lnTo>
                    <a:pt x="2693225" y="1260499"/>
                  </a:lnTo>
                  <a:lnTo>
                    <a:pt x="2666879" y="1289866"/>
                  </a:lnTo>
                  <a:lnTo>
                    <a:pt x="2638736" y="1318533"/>
                  </a:lnTo>
                  <a:lnTo>
                    <a:pt x="2608840" y="1346472"/>
                  </a:lnTo>
                  <a:lnTo>
                    <a:pt x="2577238" y="1373656"/>
                  </a:lnTo>
                  <a:lnTo>
                    <a:pt x="2543976" y="1400056"/>
                  </a:lnTo>
                  <a:lnTo>
                    <a:pt x="2509099" y="1425645"/>
                  </a:lnTo>
                  <a:lnTo>
                    <a:pt x="2472653" y="1450395"/>
                  </a:lnTo>
                  <a:lnTo>
                    <a:pt x="2434685" y="1474279"/>
                  </a:lnTo>
                  <a:lnTo>
                    <a:pt x="2395240" y="1497268"/>
                  </a:lnTo>
                  <a:lnTo>
                    <a:pt x="2354364" y="1519335"/>
                  </a:lnTo>
                  <a:lnTo>
                    <a:pt x="2312102" y="1540452"/>
                  </a:lnTo>
                  <a:lnTo>
                    <a:pt x="2268502" y="1560592"/>
                  </a:lnTo>
                  <a:lnTo>
                    <a:pt x="2223608" y="1579726"/>
                  </a:lnTo>
                  <a:lnTo>
                    <a:pt x="2177467" y="1597826"/>
                  </a:lnTo>
                  <a:lnTo>
                    <a:pt x="2130125" y="1614866"/>
                  </a:lnTo>
                  <a:lnTo>
                    <a:pt x="2081626" y="1630817"/>
                  </a:lnTo>
                  <a:lnTo>
                    <a:pt x="2032018" y="1645652"/>
                  </a:lnTo>
                  <a:lnTo>
                    <a:pt x="1981346" y="1659342"/>
                  </a:lnTo>
                  <a:lnTo>
                    <a:pt x="1929656" y="1671860"/>
                  </a:lnTo>
                  <a:lnTo>
                    <a:pt x="1876994" y="1683178"/>
                  </a:lnTo>
                  <a:lnTo>
                    <a:pt x="1823406" y="1693269"/>
                  </a:lnTo>
                  <a:lnTo>
                    <a:pt x="1768938" y="1702104"/>
                  </a:lnTo>
                  <a:lnTo>
                    <a:pt x="1713635" y="1709657"/>
                  </a:lnTo>
                  <a:lnTo>
                    <a:pt x="1657543" y="1715898"/>
                  </a:lnTo>
                  <a:lnTo>
                    <a:pt x="1600709" y="1720801"/>
                  </a:lnTo>
                  <a:lnTo>
                    <a:pt x="1543178" y="1724337"/>
                  </a:lnTo>
                  <a:lnTo>
                    <a:pt x="1484996" y="1726479"/>
                  </a:lnTo>
                  <a:lnTo>
                    <a:pt x="1426209" y="1727200"/>
                  </a:lnTo>
                  <a:lnTo>
                    <a:pt x="1367423" y="1726479"/>
                  </a:lnTo>
                  <a:lnTo>
                    <a:pt x="1309241" y="1724337"/>
                  </a:lnTo>
                  <a:lnTo>
                    <a:pt x="1251710" y="1720801"/>
                  </a:lnTo>
                  <a:lnTo>
                    <a:pt x="1194876" y="1715898"/>
                  </a:lnTo>
                  <a:lnTo>
                    <a:pt x="1138784" y="1709657"/>
                  </a:lnTo>
                  <a:lnTo>
                    <a:pt x="1083481" y="1702104"/>
                  </a:lnTo>
                  <a:lnTo>
                    <a:pt x="1029013" y="1693269"/>
                  </a:lnTo>
                  <a:lnTo>
                    <a:pt x="975425" y="1683178"/>
                  </a:lnTo>
                  <a:lnTo>
                    <a:pt x="922763" y="1671860"/>
                  </a:lnTo>
                  <a:lnTo>
                    <a:pt x="871073" y="1659342"/>
                  </a:lnTo>
                  <a:lnTo>
                    <a:pt x="820401" y="1645652"/>
                  </a:lnTo>
                  <a:lnTo>
                    <a:pt x="770793" y="1630817"/>
                  </a:lnTo>
                  <a:lnTo>
                    <a:pt x="722294" y="1614866"/>
                  </a:lnTo>
                  <a:lnTo>
                    <a:pt x="674952" y="1597826"/>
                  </a:lnTo>
                  <a:lnTo>
                    <a:pt x="628811" y="1579726"/>
                  </a:lnTo>
                  <a:lnTo>
                    <a:pt x="583917" y="1560592"/>
                  </a:lnTo>
                  <a:lnTo>
                    <a:pt x="540317" y="1540452"/>
                  </a:lnTo>
                  <a:lnTo>
                    <a:pt x="498055" y="1519335"/>
                  </a:lnTo>
                  <a:lnTo>
                    <a:pt x="457179" y="1497268"/>
                  </a:lnTo>
                  <a:lnTo>
                    <a:pt x="417734" y="1474279"/>
                  </a:lnTo>
                  <a:lnTo>
                    <a:pt x="379766" y="1450395"/>
                  </a:lnTo>
                  <a:lnTo>
                    <a:pt x="343320" y="1425645"/>
                  </a:lnTo>
                  <a:lnTo>
                    <a:pt x="308443" y="1400056"/>
                  </a:lnTo>
                  <a:lnTo>
                    <a:pt x="275181" y="1373656"/>
                  </a:lnTo>
                  <a:lnTo>
                    <a:pt x="243579" y="1346472"/>
                  </a:lnTo>
                  <a:lnTo>
                    <a:pt x="213683" y="1318533"/>
                  </a:lnTo>
                  <a:lnTo>
                    <a:pt x="185540" y="1289866"/>
                  </a:lnTo>
                  <a:lnTo>
                    <a:pt x="159194" y="1260499"/>
                  </a:lnTo>
                  <a:lnTo>
                    <a:pt x="134693" y="1230460"/>
                  </a:lnTo>
                  <a:lnTo>
                    <a:pt x="112081" y="1199776"/>
                  </a:lnTo>
                  <a:lnTo>
                    <a:pt x="72711" y="1136587"/>
                  </a:lnTo>
                  <a:lnTo>
                    <a:pt x="41450" y="1071152"/>
                  </a:lnTo>
                  <a:lnTo>
                    <a:pt x="18667" y="1003694"/>
                  </a:lnTo>
                  <a:lnTo>
                    <a:pt x="4727" y="934436"/>
                  </a:lnTo>
                  <a:lnTo>
                    <a:pt x="0" y="863600"/>
                  </a:lnTo>
                  <a:close/>
                </a:path>
              </a:pathLst>
            </a:custGeom>
            <a:ln w="19050">
              <a:solidFill>
                <a:srgbClr val="A325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883781" y="2546096"/>
            <a:ext cx="13950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2300" spc="90" dirty="0">
                <a:solidFill>
                  <a:srgbClr val="FFFFFF"/>
                </a:solidFill>
                <a:latin typeface="Cambria"/>
                <a:cs typeface="Cambria"/>
              </a:rPr>
              <a:t>Igualdad </a:t>
            </a:r>
            <a:r>
              <a:rPr sz="2300" spc="50" dirty="0">
                <a:solidFill>
                  <a:srgbClr val="FFFFFF"/>
                </a:solidFill>
                <a:latin typeface="Cambria"/>
                <a:cs typeface="Cambria"/>
              </a:rPr>
              <a:t>ante</a:t>
            </a:r>
            <a:r>
              <a:rPr sz="2300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65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23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spc="60" dirty="0">
                <a:solidFill>
                  <a:srgbClr val="FFFFFF"/>
                </a:solidFill>
                <a:latin typeface="Cambria"/>
                <a:cs typeface="Cambria"/>
              </a:rPr>
              <a:t>ley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24293" y="4084320"/>
            <a:ext cx="17348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¡Todos</a:t>
            </a:r>
            <a:r>
              <a:rPr sz="1800" i="1" spc="3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110" dirty="0">
                <a:solidFill>
                  <a:srgbClr val="FFFFFF"/>
                </a:solidFill>
                <a:latin typeface="Cambria"/>
                <a:cs typeface="Cambria"/>
              </a:rPr>
              <a:t>debemos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tener</a:t>
            </a:r>
            <a:r>
              <a:rPr sz="1800" i="1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Cambria"/>
                <a:cs typeface="Cambria"/>
              </a:rPr>
              <a:t>los</a:t>
            </a:r>
            <a:r>
              <a:rPr sz="1800" i="1" spc="1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50" dirty="0">
                <a:solidFill>
                  <a:srgbClr val="FFFFFF"/>
                </a:solidFill>
                <a:latin typeface="Cambria"/>
                <a:cs typeface="Cambria"/>
              </a:rPr>
              <a:t>mismos </a:t>
            </a:r>
            <a:r>
              <a:rPr sz="1800" i="1" spc="95" dirty="0">
                <a:solidFill>
                  <a:srgbClr val="FFFFFF"/>
                </a:solidFill>
                <a:latin typeface="Cambria"/>
                <a:cs typeface="Cambria"/>
              </a:rPr>
              <a:t>derechos</a:t>
            </a:r>
            <a:r>
              <a:rPr sz="1800" i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40" dirty="0">
                <a:solidFill>
                  <a:srgbClr val="FFFFFF"/>
                </a:solidFill>
                <a:latin typeface="Cambria"/>
                <a:cs typeface="Cambria"/>
              </a:rPr>
              <a:t>y </a:t>
            </a:r>
            <a:r>
              <a:rPr sz="1800" i="1" spc="100" dirty="0">
                <a:solidFill>
                  <a:srgbClr val="FFFFFF"/>
                </a:solidFill>
                <a:latin typeface="Cambria"/>
                <a:cs typeface="Cambria"/>
              </a:rPr>
              <a:t>deberes!”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9034" y="5285104"/>
            <a:ext cx="18319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60" dirty="0">
                <a:solidFill>
                  <a:srgbClr val="FFFFFF"/>
                </a:solidFill>
                <a:latin typeface="Cambria"/>
                <a:cs typeface="Cambria"/>
              </a:rPr>
              <a:t>“¡El</a:t>
            </a:r>
            <a:r>
              <a:rPr sz="1800" i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95" dirty="0">
                <a:solidFill>
                  <a:srgbClr val="FFFFFF"/>
                </a:solidFill>
                <a:latin typeface="Cambria"/>
                <a:cs typeface="Cambria"/>
              </a:rPr>
              <a:t>poder</a:t>
            </a:r>
            <a:r>
              <a:rPr sz="1800" i="1" spc="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65" dirty="0">
                <a:solidFill>
                  <a:srgbClr val="FFFFFF"/>
                </a:solidFill>
                <a:latin typeface="Cambria"/>
                <a:cs typeface="Cambria"/>
              </a:rPr>
              <a:t>no</a:t>
            </a:r>
            <a:r>
              <a:rPr sz="1800" i="1" spc="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90" dirty="0">
                <a:solidFill>
                  <a:srgbClr val="FFFFFF"/>
                </a:solidFill>
                <a:latin typeface="Cambria"/>
                <a:cs typeface="Cambria"/>
              </a:rPr>
              <a:t>se </a:t>
            </a:r>
            <a:r>
              <a:rPr sz="1800" i="1" spc="120" dirty="0">
                <a:solidFill>
                  <a:srgbClr val="FFFFFF"/>
                </a:solidFill>
                <a:latin typeface="Cambria"/>
                <a:cs typeface="Cambria"/>
              </a:rPr>
              <a:t>puede</a:t>
            </a:r>
            <a:r>
              <a:rPr sz="1800" i="1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FFFFFF"/>
                </a:solidFill>
                <a:latin typeface="Cambria"/>
                <a:cs typeface="Cambria"/>
              </a:rPr>
              <a:t>concentrar </a:t>
            </a:r>
            <a:r>
              <a:rPr sz="1800" i="1" spc="9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una</a:t>
            </a:r>
            <a:r>
              <a:rPr sz="18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-20" dirty="0">
                <a:solidFill>
                  <a:srgbClr val="FFFFFF"/>
                </a:solidFill>
                <a:latin typeface="Cambria"/>
                <a:cs typeface="Cambria"/>
              </a:rPr>
              <a:t>sola </a:t>
            </a:r>
            <a:r>
              <a:rPr sz="1800" i="1" spc="65" dirty="0">
                <a:solidFill>
                  <a:srgbClr val="FFFFFF"/>
                </a:solidFill>
                <a:latin typeface="Cambria"/>
                <a:cs typeface="Cambria"/>
              </a:rPr>
              <a:t>persona!”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2122" y="3691191"/>
            <a:ext cx="1659889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60" dirty="0">
                <a:solidFill>
                  <a:srgbClr val="FFFFFF"/>
                </a:solidFill>
                <a:latin typeface="Cambria"/>
                <a:cs typeface="Cambria"/>
              </a:rPr>
              <a:t>“¡El </a:t>
            </a:r>
            <a:r>
              <a:rPr sz="1800" i="1" spc="95" dirty="0">
                <a:solidFill>
                  <a:srgbClr val="FFFFFF"/>
                </a:solidFill>
                <a:latin typeface="Cambria"/>
                <a:cs typeface="Cambria"/>
              </a:rPr>
              <a:t>poder</a:t>
            </a:r>
            <a:r>
              <a:rPr sz="1800" i="1" spc="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130" dirty="0">
                <a:solidFill>
                  <a:srgbClr val="FFFFFF"/>
                </a:solidFill>
                <a:latin typeface="Cambria"/>
                <a:cs typeface="Cambria"/>
              </a:rPr>
              <a:t>debe </a:t>
            </a:r>
            <a:r>
              <a:rPr sz="1800" i="1" dirty="0">
                <a:solidFill>
                  <a:srgbClr val="FFFFFF"/>
                </a:solidFill>
                <a:latin typeface="Cambria"/>
                <a:cs typeface="Cambria"/>
              </a:rPr>
              <a:t>residir</a:t>
            </a:r>
            <a:r>
              <a:rPr sz="1800" i="1" spc="1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95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i="1" spc="2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i="1" spc="70" dirty="0">
                <a:solidFill>
                  <a:srgbClr val="FFFFFF"/>
                </a:solidFill>
                <a:latin typeface="Cambria"/>
                <a:cs typeface="Cambria"/>
              </a:rPr>
              <a:t>el </a:t>
            </a:r>
            <a:r>
              <a:rPr sz="1800" i="1" spc="85" dirty="0">
                <a:solidFill>
                  <a:srgbClr val="FFFFFF"/>
                </a:solidFill>
                <a:latin typeface="Cambria"/>
                <a:cs typeface="Cambria"/>
              </a:rPr>
              <a:t>pueblo!”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900" y="436880"/>
            <a:ext cx="7978140" cy="57251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65345" y="6389052"/>
            <a:ext cx="3722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*Podrás</a:t>
            </a:r>
            <a:r>
              <a:rPr sz="18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profundizar</a:t>
            </a:r>
            <a:r>
              <a:rPr sz="18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esto</a:t>
            </a:r>
            <a:r>
              <a:rPr sz="18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Cambria"/>
                <a:cs typeface="Cambria"/>
              </a:rPr>
              <a:t>en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tu</a:t>
            </a:r>
            <a:r>
              <a:rPr sz="1800" spc="1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Cambria"/>
                <a:cs typeface="Cambria"/>
              </a:rPr>
              <a:t>guía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3100" y="269189"/>
            <a:ext cx="5517261" cy="968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6210" y="378840"/>
            <a:ext cx="49631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940" algn="l"/>
                <a:tab pos="1521460" algn="l"/>
              </a:tabLst>
            </a:pPr>
            <a:r>
              <a:rPr sz="3400" u="none" spc="315" dirty="0"/>
              <a:t>EN</a:t>
            </a:r>
            <a:r>
              <a:rPr sz="3400" u="none" dirty="0"/>
              <a:t>	</a:t>
            </a:r>
            <a:r>
              <a:rPr sz="3400" u="none" spc="235" dirty="0"/>
              <a:t>LA</a:t>
            </a:r>
            <a:r>
              <a:rPr sz="3400" u="none" dirty="0"/>
              <a:t>	</a:t>
            </a:r>
            <a:r>
              <a:rPr sz="3400" u="none" spc="285" dirty="0"/>
              <a:t>ACTUALIDAD…</a:t>
            </a:r>
            <a:endParaRPr sz="3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9820" y="1163319"/>
            <a:ext cx="2641600" cy="297434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9580" y="4612640"/>
            <a:ext cx="3512820" cy="18389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6562" y="6523990"/>
            <a:ext cx="2902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mbria"/>
                <a:cs typeface="Cambria"/>
              </a:rPr>
              <a:t>Libertad</a:t>
            </a:r>
            <a:r>
              <a:rPr sz="14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45" dirty="0">
                <a:solidFill>
                  <a:srgbClr val="FFFFFF"/>
                </a:solidFill>
                <a:latin typeface="Cambria"/>
                <a:cs typeface="Cambria"/>
              </a:rPr>
              <a:t>expresión</a:t>
            </a:r>
            <a:r>
              <a:rPr sz="1400" spc="1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Cambria"/>
                <a:cs typeface="Cambria"/>
              </a:rPr>
              <a:t>y</a:t>
            </a:r>
            <a:r>
              <a:rPr sz="1400" spc="1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1400" spc="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mbria"/>
                <a:cs typeface="Cambria"/>
              </a:rPr>
              <a:t>opinión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3783" y="4151248"/>
            <a:ext cx="167576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Derecho</a:t>
            </a:r>
            <a:r>
              <a:rPr sz="1500" spc="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50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1500" spc="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sufragio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4200" y="1150619"/>
            <a:ext cx="4424680" cy="26339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15389" y="3862704"/>
            <a:ext cx="27571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División</a:t>
            </a:r>
            <a:r>
              <a:rPr sz="15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de </a:t>
            </a: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poderes</a:t>
            </a:r>
            <a:r>
              <a:rPr sz="1500" spc="1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Cambria"/>
                <a:cs typeface="Cambria"/>
              </a:rPr>
              <a:t>del</a:t>
            </a:r>
            <a:r>
              <a:rPr sz="1500" spc="1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mbria"/>
                <a:cs typeface="Cambria"/>
              </a:rPr>
              <a:t>Estado</a:t>
            </a:r>
            <a:endParaRPr sz="15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0779" y="4810759"/>
            <a:ext cx="3510279" cy="153415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917946" y="6423659"/>
            <a:ext cx="1752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60" dirty="0">
                <a:solidFill>
                  <a:srgbClr val="FFFFFF"/>
                </a:solidFill>
                <a:latin typeface="Cambria"/>
                <a:cs typeface="Cambria"/>
              </a:rPr>
              <a:t>Igualdad</a:t>
            </a:r>
            <a:r>
              <a:rPr sz="1500" spc="1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ante</a:t>
            </a:r>
            <a:r>
              <a:rPr sz="1500" spc="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FFFFFF"/>
                </a:solidFill>
                <a:latin typeface="Cambria"/>
                <a:cs typeface="Cambria"/>
              </a:rPr>
              <a:t>la</a:t>
            </a:r>
            <a:r>
              <a:rPr sz="1500" spc="14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Cambria"/>
                <a:cs typeface="Cambria"/>
              </a:rPr>
              <a:t>ley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260" y="472389"/>
            <a:ext cx="3980434" cy="9680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11835" rIns="0" bIns="0" rtlCol="0">
            <a:spAutoFit/>
          </a:bodyPr>
          <a:lstStyle/>
          <a:p>
            <a:pPr marL="1962150">
              <a:lnSpc>
                <a:spcPct val="100000"/>
              </a:lnSpc>
              <a:spcBef>
                <a:spcPts val="100"/>
              </a:spcBef>
            </a:pPr>
            <a:r>
              <a:rPr sz="3400" u="none" spc="220" dirty="0"/>
              <a:t>¡IMPORTANTE!</a:t>
            </a:r>
            <a:endParaRPr sz="3400"/>
          </a:p>
        </p:txBody>
      </p:sp>
      <p:grpSp>
        <p:nvGrpSpPr>
          <p:cNvPr id="4" name="object 4"/>
          <p:cNvGrpSpPr/>
          <p:nvPr/>
        </p:nvGrpSpPr>
        <p:grpSpPr>
          <a:xfrm>
            <a:off x="624840" y="1336001"/>
            <a:ext cx="7905115" cy="1753235"/>
            <a:chOff x="624840" y="1336001"/>
            <a:chExt cx="7905115" cy="1753235"/>
          </a:xfrm>
        </p:grpSpPr>
        <p:sp>
          <p:nvSpPr>
            <p:cNvPr id="5" name="object 5"/>
            <p:cNvSpPr/>
            <p:nvPr/>
          </p:nvSpPr>
          <p:spPr>
            <a:xfrm>
              <a:off x="688340" y="1353819"/>
              <a:ext cx="7767320" cy="1734820"/>
            </a:xfrm>
            <a:custGeom>
              <a:avLst/>
              <a:gdLst/>
              <a:ahLst/>
              <a:cxnLst/>
              <a:rect l="l" t="t" r="r" b="b"/>
              <a:pathLst>
                <a:path w="7767320" h="1734820">
                  <a:moveTo>
                    <a:pt x="7767320" y="0"/>
                  </a:moveTo>
                  <a:lnTo>
                    <a:pt x="0" y="0"/>
                  </a:lnTo>
                  <a:lnTo>
                    <a:pt x="0" y="1734819"/>
                  </a:lnTo>
                  <a:lnTo>
                    <a:pt x="7767320" y="1734819"/>
                  </a:lnTo>
                  <a:lnTo>
                    <a:pt x="7767320" y="0"/>
                  </a:lnTo>
                  <a:close/>
                </a:path>
              </a:pathLst>
            </a:custGeom>
            <a:solidFill>
              <a:srgbClr val="DE9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" y="1356385"/>
              <a:ext cx="419468" cy="5439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280" y="1336001"/>
              <a:ext cx="7378954" cy="57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280" y="1701761"/>
              <a:ext cx="7686294" cy="57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280" y="2067521"/>
              <a:ext cx="7013321" cy="57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280" y="2433281"/>
              <a:ext cx="4112514" cy="57941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20675" marR="171450" indent="-228600">
              <a:lnSpc>
                <a:spcPct val="120100"/>
              </a:lnSpc>
              <a:spcBef>
                <a:spcPts val="40"/>
              </a:spcBef>
              <a:buFont typeface="Arial MT"/>
              <a:buChar char="•"/>
              <a:tabLst>
                <a:tab pos="320675" algn="l"/>
              </a:tabLst>
            </a:pPr>
            <a:r>
              <a:rPr spc="75" dirty="0"/>
              <a:t>Pese </a:t>
            </a:r>
            <a:r>
              <a:rPr spc="85" dirty="0"/>
              <a:t>a</a:t>
            </a:r>
            <a:r>
              <a:rPr spc="65" dirty="0"/>
              <a:t> </a:t>
            </a:r>
            <a:r>
              <a:rPr spc="100" dirty="0"/>
              <a:t>que</a:t>
            </a:r>
            <a:r>
              <a:rPr spc="50" dirty="0"/>
              <a:t> </a:t>
            </a:r>
            <a:r>
              <a:rPr spc="95" dirty="0"/>
              <a:t>el</a:t>
            </a:r>
            <a:r>
              <a:rPr spc="80" dirty="0"/>
              <a:t> </a:t>
            </a:r>
            <a:r>
              <a:rPr spc="60" dirty="0"/>
              <a:t>liberalismo</a:t>
            </a:r>
            <a:r>
              <a:rPr spc="80" dirty="0"/>
              <a:t> </a:t>
            </a:r>
            <a:r>
              <a:rPr spc="105" dirty="0"/>
              <a:t>se</a:t>
            </a:r>
            <a:r>
              <a:rPr spc="75" dirty="0"/>
              <a:t> </a:t>
            </a:r>
            <a:r>
              <a:rPr spc="70" dirty="0"/>
              <a:t>opuso</a:t>
            </a:r>
            <a:r>
              <a:rPr spc="60" dirty="0"/>
              <a:t> </a:t>
            </a:r>
            <a:r>
              <a:rPr spc="85" dirty="0"/>
              <a:t>a</a:t>
            </a:r>
            <a:r>
              <a:rPr spc="60" dirty="0"/>
              <a:t> la</a:t>
            </a:r>
            <a:r>
              <a:rPr spc="75" dirty="0"/>
              <a:t> </a:t>
            </a:r>
            <a:r>
              <a:rPr spc="55" dirty="0"/>
              <a:t>Monarquía </a:t>
            </a:r>
            <a:r>
              <a:rPr spc="65" dirty="0"/>
              <a:t>Absoluta, </a:t>
            </a:r>
            <a:r>
              <a:rPr spc="90" dirty="0"/>
              <a:t>buscó</a:t>
            </a:r>
            <a:r>
              <a:rPr spc="70" dirty="0"/>
              <a:t> </a:t>
            </a:r>
            <a:r>
              <a:rPr dirty="0"/>
              <a:t>limitar</a:t>
            </a:r>
            <a:r>
              <a:rPr spc="80" dirty="0"/>
              <a:t> </a:t>
            </a:r>
            <a:r>
              <a:rPr spc="105" dirty="0"/>
              <a:t>el</a:t>
            </a:r>
            <a:r>
              <a:rPr spc="95" dirty="0"/>
              <a:t> </a:t>
            </a:r>
            <a:r>
              <a:rPr spc="100" dirty="0"/>
              <a:t>poder</a:t>
            </a:r>
            <a:r>
              <a:rPr spc="85" dirty="0"/>
              <a:t> </a:t>
            </a:r>
            <a:r>
              <a:rPr spc="110" dirty="0"/>
              <a:t>del</a:t>
            </a:r>
            <a:r>
              <a:rPr spc="80" dirty="0"/>
              <a:t> </a:t>
            </a:r>
            <a:r>
              <a:rPr spc="55" dirty="0"/>
              <a:t>Estado,</a:t>
            </a:r>
            <a:r>
              <a:rPr spc="-85" dirty="0"/>
              <a:t> </a:t>
            </a:r>
            <a:r>
              <a:rPr spc="110" dirty="0"/>
              <a:t>y</a:t>
            </a:r>
            <a:r>
              <a:rPr spc="80" dirty="0"/>
              <a:t> </a:t>
            </a:r>
            <a:r>
              <a:rPr spc="75" dirty="0"/>
              <a:t>dar</a:t>
            </a:r>
            <a:r>
              <a:rPr spc="90" dirty="0"/>
              <a:t> </a:t>
            </a:r>
            <a:r>
              <a:rPr spc="65" dirty="0"/>
              <a:t>más</a:t>
            </a:r>
            <a:r>
              <a:rPr spc="70" dirty="0"/>
              <a:t> </a:t>
            </a:r>
            <a:r>
              <a:rPr spc="75" dirty="0"/>
              <a:t>libertad</a:t>
            </a:r>
            <a:r>
              <a:rPr spc="65" dirty="0"/>
              <a:t> </a:t>
            </a:r>
            <a:r>
              <a:rPr spc="50" dirty="0"/>
              <a:t>política</a:t>
            </a:r>
            <a:r>
              <a:rPr spc="95" dirty="0"/>
              <a:t> </a:t>
            </a:r>
            <a:r>
              <a:rPr spc="60" dirty="0"/>
              <a:t>y </a:t>
            </a:r>
            <a:r>
              <a:rPr spc="85" dirty="0"/>
              <a:t>económica</a:t>
            </a:r>
            <a:r>
              <a:rPr spc="110" dirty="0"/>
              <a:t> </a:t>
            </a:r>
            <a:r>
              <a:rPr spc="85" dirty="0"/>
              <a:t>a</a:t>
            </a:r>
            <a:r>
              <a:rPr spc="80" dirty="0"/>
              <a:t> </a:t>
            </a:r>
            <a:r>
              <a:rPr spc="50" dirty="0"/>
              <a:t>las</a:t>
            </a:r>
            <a:r>
              <a:rPr spc="80" dirty="0"/>
              <a:t> personas,</a:t>
            </a:r>
            <a:r>
              <a:rPr spc="-90" dirty="0"/>
              <a:t> </a:t>
            </a:r>
            <a:r>
              <a:rPr spc="50" dirty="0"/>
              <a:t>las</a:t>
            </a:r>
            <a:r>
              <a:rPr spc="105" dirty="0"/>
              <a:t> </a:t>
            </a:r>
            <a:r>
              <a:rPr spc="50" dirty="0"/>
              <a:t>MUJERES</a:t>
            </a:r>
            <a:r>
              <a:rPr spc="60" dirty="0"/>
              <a:t> siguieron</a:t>
            </a:r>
            <a:r>
              <a:rPr spc="85" dirty="0"/>
              <a:t> </a:t>
            </a:r>
            <a:r>
              <a:rPr spc="65" dirty="0"/>
              <a:t>siendo </a:t>
            </a:r>
            <a:r>
              <a:rPr spc="75" dirty="0"/>
              <a:t>marginadas</a:t>
            </a:r>
            <a:r>
              <a:rPr spc="45" dirty="0"/>
              <a:t> </a:t>
            </a:r>
            <a:r>
              <a:rPr spc="150" dirty="0"/>
              <a:t>de</a:t>
            </a:r>
            <a:r>
              <a:rPr spc="55" dirty="0"/>
              <a:t> </a:t>
            </a:r>
            <a:r>
              <a:rPr spc="50" dirty="0"/>
              <a:t>estos</a:t>
            </a:r>
            <a:r>
              <a:rPr spc="60" dirty="0"/>
              <a:t> </a:t>
            </a:r>
            <a:r>
              <a:rPr spc="80" dirty="0"/>
              <a:t>beneficios.</a:t>
            </a: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8380" y="3218179"/>
            <a:ext cx="6677659" cy="3378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4445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778</Words>
  <Application>Microsoft Office PowerPoint</Application>
  <PresentationFormat>Presentación en pantalla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MT</vt:lpstr>
      <vt:lpstr>Cambria</vt:lpstr>
      <vt:lpstr>Times New Roman</vt:lpstr>
      <vt:lpstr>Office Theme</vt:lpstr>
      <vt:lpstr>LAS IDEAS LIBERALES Y REPUBLICANAS EN EL SIGLO XIX Primera Unidad Primero Medio</vt:lpstr>
      <vt:lpstr>Presentación de PowerPoint</vt:lpstr>
      <vt:lpstr>¡Ubiquémonos en el tiempo!</vt:lpstr>
      <vt:lpstr>¿Qué es el Liberalismo?</vt:lpstr>
      <vt:lpstr>Antes de la Revolución Francesa y de la difusión de las ideas del liberalismo, el  sistema  político  de  Europa  estaba  dominado  por  el  Absolutismo.  A continuación se muestran las diferencias entre ambas doctrinas políticas.</vt:lpstr>
      <vt:lpstr>LOS PRINCIPIOS REPUBLICANOS</vt:lpstr>
      <vt:lpstr>Presentación de PowerPoint</vt:lpstr>
      <vt:lpstr>EN LA ACTUALIDAD…</vt:lpstr>
      <vt:lpstr>¡IMPORTANTE!</vt:lpstr>
      <vt:lpstr>EL PENSAMIENTO LIBERAL Y LA CULTURA BURGUESA</vt:lpstr>
      <vt:lpstr>Presentación de PowerPoint</vt:lpstr>
      <vt:lpstr>¿Cómo eran los los burgueses de la época?</vt:lpstr>
      <vt:lpstr>¿POR QUÉ FUE TAN IMPORTANTE LA BURGUESÍA EN EL PERIODO?</vt:lpstr>
      <vt:lpstr>Este texto da cuenta de la importancia de la burguesía en el periodo</vt:lpstr>
      <vt:lpstr>PARA PROFUNDIZAR CONTENIDOS OBSERVE LOS SIGUIENTES VIDEOS HACIENDO CLIC EN EL LINK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PRIMERO MEDIO: LA CONSTRUCCIÓN DEL ESTADO-NACIÓN</dc:title>
  <dc:creator>Francesca Jara Pulido</dc:creator>
  <cp:lastModifiedBy>Maria Graciela Cabezas</cp:lastModifiedBy>
  <cp:revision>1</cp:revision>
  <dcterms:created xsi:type="dcterms:W3CDTF">2024-05-17T01:31:30Z</dcterms:created>
  <dcterms:modified xsi:type="dcterms:W3CDTF">2024-05-17T13:56:31Z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2024-05-17T00:00:00Z</vt:filetime>
  </property>
  <property fmtid="{D5CDD505-2E9C-101B-9397-08002B2CF9AE}" pid="5" name="Producer">
    <vt:lpwstr>Microsoft® PowerPoint® para Office 365</vt:lpwstr>
  </property>
</Properties>
</file>